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07" r:id="rId1"/>
  </p:sldMasterIdLst>
  <p:notesMasterIdLst>
    <p:notesMasterId r:id="rId6"/>
  </p:notesMasterIdLst>
  <p:handoutMasterIdLst>
    <p:handoutMasterId r:id="rId7"/>
  </p:handoutMasterIdLst>
  <p:sldIdLst>
    <p:sldId id="609" r:id="rId2"/>
    <p:sldId id="610" r:id="rId3"/>
    <p:sldId id="611" r:id="rId4"/>
    <p:sldId id="612" r:id="rId5"/>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E44691"/>
    <a:srgbClr val="A4579C"/>
    <a:srgbClr val="45B03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671"/>
    <p:restoredTop sz="96842" autoAdjust="0"/>
  </p:normalViewPr>
  <p:slideViewPr>
    <p:cSldViewPr>
      <p:cViewPr varScale="1">
        <p:scale>
          <a:sx n="114" d="100"/>
          <a:sy n="114" d="100"/>
        </p:scale>
        <p:origin x="111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28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363FFD-CE06-C642-9047-B65BA28435D2}" type="datetimeFigureOut">
              <a:rPr kumimoji="1" lang="ja-JP" altLang="en-US" smtClean="0"/>
              <a:t>2024/4/24</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654B30-AF7A-5949-9765-9388C6EE9C04}" type="slidenum">
              <a:rPr kumimoji="1" lang="ja-JP" altLang="en-US" smtClean="0"/>
              <a:t>‹#›</a:t>
            </a:fld>
            <a:endParaRPr kumimoji="1" lang="ja-JP" altLang="en-US"/>
          </a:p>
        </p:txBody>
      </p:sp>
    </p:spTree>
    <p:extLst>
      <p:ext uri="{BB962C8B-B14F-4D97-AF65-F5344CB8AC3E}">
        <p14:creationId xmlns:p14="http://schemas.microsoft.com/office/powerpoint/2010/main" val="20407519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pitchFamily="50" charset="-128"/>
                <a:cs typeface="+mn-cs"/>
              </a:defRPr>
            </a:lvl1pPr>
          </a:lstStyle>
          <a:p>
            <a:pPr>
              <a:defRPr/>
            </a:pPr>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A2EF29-1618-F247-A414-A31D6DED33C6}" type="datetimeFigureOut">
              <a:rPr lang="ja-JP" altLang="en-US"/>
              <a:pPr/>
              <a:t>2024/4/24</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pitchFamily="50" charset="-128"/>
                <a:cs typeface="+mn-cs"/>
              </a:defRPr>
            </a:lvl1pPr>
          </a:lstStyle>
          <a:p>
            <a:pPr>
              <a:defRPr/>
            </a:pPr>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C53CE40-8797-4846-BA1F-4BC1BCCEFA47}" type="slidenum">
              <a:rPr lang="ja-JP" altLang="en-US"/>
              <a:pPr/>
              <a:t>‹#›</a:t>
            </a:fld>
            <a:endParaRPr lang="ja-JP" altLang="en-US"/>
          </a:p>
        </p:txBody>
      </p:sp>
    </p:spTree>
    <p:extLst>
      <p:ext uri="{BB962C8B-B14F-4D97-AF65-F5344CB8AC3E}">
        <p14:creationId xmlns:p14="http://schemas.microsoft.com/office/powerpoint/2010/main" val="8463224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ＭＳ Ｐゴシック" charset="0"/>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GMSIマスター">
    <p:spTree>
      <p:nvGrpSpPr>
        <p:cNvPr id="1" name=""/>
        <p:cNvGrpSpPr/>
        <p:nvPr/>
      </p:nvGrpSpPr>
      <p:grpSpPr>
        <a:xfrm>
          <a:off x="0" y="0"/>
          <a:ext cx="0" cy="0"/>
          <a:chOff x="0" y="0"/>
          <a:chExt cx="0" cy="0"/>
        </a:xfrm>
      </p:grpSpPr>
      <p:sp>
        <p:nvSpPr>
          <p:cNvPr id="138242" name="Rectangle 2"/>
          <p:cNvSpPr>
            <a:spLocks noGrp="1" noChangeArrowheads="1"/>
          </p:cNvSpPr>
          <p:nvPr>
            <p:ph type="ctrTitle"/>
          </p:nvPr>
        </p:nvSpPr>
        <p:spPr>
          <a:xfrm>
            <a:off x="714351" y="1828803"/>
            <a:ext cx="7772400" cy="1143000"/>
          </a:xfrm>
        </p:spPr>
        <p:txBody>
          <a:bodyPr anchor="b"/>
          <a:lstStyle>
            <a:lvl1pPr>
              <a:defRPr sz="4000"/>
            </a:lvl1pPr>
          </a:lstStyle>
          <a:p>
            <a:r>
              <a:rPr lang="ja-JP" altLang="en-US"/>
              <a:t>マスタ タイトルの書式設定</a:t>
            </a:r>
          </a:p>
        </p:txBody>
      </p:sp>
      <p:sp>
        <p:nvSpPr>
          <p:cNvPr id="138243" name="Rectangle 3"/>
          <p:cNvSpPr>
            <a:spLocks noGrp="1" noChangeArrowheads="1"/>
          </p:cNvSpPr>
          <p:nvPr>
            <p:ph type="subTitle" idx="1"/>
          </p:nvPr>
        </p:nvSpPr>
        <p:spPr>
          <a:xfrm>
            <a:off x="1400148" y="3886200"/>
            <a:ext cx="6400800" cy="1752600"/>
          </a:xfrm>
        </p:spPr>
        <p:txBody>
          <a:bodyPr/>
          <a:lstStyle>
            <a:lvl1pPr marL="0" indent="0" algn="ctr">
              <a:buFont typeface="Wingdings" pitchFamily="2" charset="2"/>
              <a:buNone/>
              <a:defRPr/>
            </a:lvl1pPr>
          </a:lstStyle>
          <a:p>
            <a:r>
              <a:rPr lang="ja-JP" altLang="en-US"/>
              <a:t>マスタ サブタイトルの書式設定</a:t>
            </a:r>
          </a:p>
        </p:txBody>
      </p:sp>
      <p:sp>
        <p:nvSpPr>
          <p:cNvPr id="14" name="Rectangle 4"/>
          <p:cNvSpPr>
            <a:spLocks noGrp="1" noChangeArrowheads="1"/>
          </p:cNvSpPr>
          <p:nvPr userDrawn="1">
            <p:ph type="dt" sz="half" idx="10"/>
          </p:nvPr>
        </p:nvSpPr>
        <p:spPr>
          <a:xfrm>
            <a:off x="990600" y="6248400"/>
            <a:ext cx="1905000" cy="457200"/>
          </a:xfrm>
        </p:spPr>
        <p:txBody>
          <a:bodyPr/>
          <a:lstStyle>
            <a:lvl1pPr>
              <a:defRPr>
                <a:solidFill>
                  <a:srgbClr val="1C1C1C"/>
                </a:solidFill>
              </a:defRPr>
            </a:lvl1pPr>
          </a:lstStyle>
          <a:p>
            <a:fld id="{4EA41C69-E7E9-3B44-8E45-5DEC29E7AB46}" type="datetime1">
              <a:rPr lang="ja-JP" altLang="en-US" smtClean="0"/>
              <a:t>2024/4/24</a:t>
            </a:fld>
            <a:endParaRPr lang="ja-JP" altLang="en-US"/>
          </a:p>
        </p:txBody>
      </p:sp>
      <p:sp>
        <p:nvSpPr>
          <p:cNvPr id="15" name="Rectangle 5"/>
          <p:cNvSpPr>
            <a:spLocks noGrp="1" noChangeArrowheads="1"/>
          </p:cNvSpPr>
          <p:nvPr userDrawn="1">
            <p:ph type="ftr" sz="quarter" idx="11"/>
          </p:nvPr>
        </p:nvSpPr>
        <p:spPr>
          <a:xfrm>
            <a:off x="3429000" y="6248400"/>
            <a:ext cx="2895600" cy="457200"/>
          </a:xfrm>
        </p:spPr>
        <p:txBody>
          <a:bodyPr/>
          <a:lstStyle>
            <a:lvl1pPr>
              <a:defRPr>
                <a:solidFill>
                  <a:srgbClr val="1C1C1C"/>
                </a:solidFill>
              </a:defRPr>
            </a:lvl1pPr>
          </a:lstStyle>
          <a:p>
            <a:pPr>
              <a:defRPr/>
            </a:pPr>
            <a:endParaRPr lang="ja-JP" altLang="en-US"/>
          </a:p>
        </p:txBody>
      </p:sp>
      <p:sp>
        <p:nvSpPr>
          <p:cNvPr id="16" name="Rectangle 6"/>
          <p:cNvSpPr>
            <a:spLocks noGrp="1" noChangeArrowheads="1"/>
          </p:cNvSpPr>
          <p:nvPr userDrawn="1">
            <p:ph type="sldNum" sz="quarter" idx="12"/>
          </p:nvPr>
        </p:nvSpPr>
        <p:spPr>
          <a:xfrm>
            <a:off x="6858000" y="6248400"/>
            <a:ext cx="1905000" cy="457200"/>
          </a:xfrm>
        </p:spPr>
        <p:txBody>
          <a:bodyPr/>
          <a:lstStyle>
            <a:lvl1pPr>
              <a:defRPr>
                <a:solidFill>
                  <a:srgbClr val="1C1C1C"/>
                </a:solidFill>
              </a:defRPr>
            </a:lvl1pPr>
          </a:lstStyle>
          <a:p>
            <a:fld id="{EB77C5E9-A61B-E543-AA94-45D147BD9069}" type="slidenum">
              <a:rPr lang="ja-JP" altLang="en-US"/>
              <a:pPr/>
              <a:t>‹#›</a:t>
            </a:fld>
            <a:endParaRPr lang="ja-JP" altLang="en-US"/>
          </a:p>
        </p:txBody>
      </p:sp>
      <p:pic>
        <p:nvPicPr>
          <p:cNvPr id="3" name="図 2">
            <a:extLst>
              <a:ext uri="{FF2B5EF4-FFF2-40B4-BE49-F238E27FC236}">
                <a16:creationId xmlns:a16="http://schemas.microsoft.com/office/drawing/2014/main" id="{6A454954-CFE7-B54E-ADBA-6302FDCE1E67}"/>
              </a:ext>
            </a:extLst>
          </p:cNvPr>
          <p:cNvPicPr>
            <a:picLocks noChangeAspect="1"/>
          </p:cNvPicPr>
          <p:nvPr userDrawn="1"/>
        </p:nvPicPr>
        <p:blipFill>
          <a:blip r:embed="rId2"/>
          <a:stretch>
            <a:fillRect/>
          </a:stretch>
        </p:blipFill>
        <p:spPr>
          <a:xfrm>
            <a:off x="273300" y="317506"/>
            <a:ext cx="3187700" cy="596900"/>
          </a:xfrm>
          <a:prstGeom prst="rect">
            <a:avLst/>
          </a:prstGeom>
        </p:spPr>
      </p:pic>
      <p:pic>
        <p:nvPicPr>
          <p:cNvPr id="9" name="Picture 11">
            <a:extLst>
              <a:ext uri="{FF2B5EF4-FFF2-40B4-BE49-F238E27FC236}">
                <a16:creationId xmlns:a16="http://schemas.microsoft.com/office/drawing/2014/main" id="{1BC65A37-39E5-2745-A26C-4326F8B9F578}"/>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l="8932" t="18726" r="7881" b="18726"/>
          <a:stretch>
            <a:fillRect/>
          </a:stretch>
        </p:blipFill>
        <p:spPr bwMode="auto">
          <a:xfrm>
            <a:off x="6588224" y="298450"/>
            <a:ext cx="22225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7770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3600"/>
            </a:lvl1pPr>
          </a:lstStyle>
          <a:p>
            <a:r>
              <a:rPr lang="ja-JP" altLang="en-US"/>
              <a:t>マスタ タイトルの書式設定</a:t>
            </a:r>
          </a:p>
        </p:txBody>
      </p:sp>
      <p:sp>
        <p:nvSpPr>
          <p:cNvPr id="3" name="コンテンツ プレースホルダ 2"/>
          <p:cNvSpPr>
            <a:spLocks noGrp="1"/>
          </p:cNvSpPr>
          <p:nvPr>
            <p:ph idx="1"/>
          </p:nvPr>
        </p:nvSpPr>
        <p:spPr/>
        <p:txBody>
          <a:bodyPr/>
          <a:lstStyle>
            <a:lvl1pPr eaLnBrk="1">
              <a:buClr>
                <a:schemeClr val="tx1">
                  <a:lumMod val="75000"/>
                  <a:lumOff val="25000"/>
                </a:schemeClr>
              </a:buClr>
              <a:defRPr sz="2800"/>
            </a:lvl1pPr>
            <a:lvl2pPr eaLnBrk="1">
              <a:buClr>
                <a:schemeClr val="tx1">
                  <a:lumMod val="75000"/>
                  <a:lumOff val="25000"/>
                </a:schemeClr>
              </a:buClr>
              <a:defRPr sz="2400"/>
            </a:lvl2pPr>
            <a:lvl3pPr eaLnBrk="1">
              <a:buClr>
                <a:schemeClr val="tx1">
                  <a:lumMod val="75000"/>
                  <a:lumOff val="25000"/>
                </a:schemeClr>
              </a:buClr>
              <a:defRPr sz="2000"/>
            </a:lvl3pPr>
            <a:lvl4pPr eaLnBrk="1">
              <a:buClr>
                <a:schemeClr val="tx1">
                  <a:lumMod val="75000"/>
                  <a:lumOff val="25000"/>
                </a:schemeClr>
              </a:buClr>
              <a:defRPr/>
            </a:lvl4pPr>
            <a:lvl5pPr eaLnBrk="1">
              <a:buClr>
                <a:schemeClr val="tx1">
                  <a:lumMod val="75000"/>
                  <a:lumOff val="25000"/>
                </a:schemeClr>
              </a:buClr>
              <a:defRPr/>
            </a:lvl5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4"/>
          <p:cNvSpPr>
            <a:spLocks noGrp="1" noChangeArrowheads="1"/>
          </p:cNvSpPr>
          <p:nvPr>
            <p:ph type="dt" sz="half" idx="10"/>
          </p:nvPr>
        </p:nvSpPr>
        <p:spPr>
          <a:ln/>
        </p:spPr>
        <p:txBody>
          <a:bodyPr/>
          <a:lstStyle>
            <a:lvl1pPr>
              <a:defRPr/>
            </a:lvl1pPr>
          </a:lstStyle>
          <a:p>
            <a:fld id="{0A5AC542-8B98-0041-AAE2-E2E013509069}" type="datetime1">
              <a:rPr lang="ja-JP" altLang="en-US" smtClean="0"/>
              <a:t>2024/4/24</a:t>
            </a:fld>
            <a:endParaRPr lang="ja-JP"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6"/>
          <p:cNvSpPr>
            <a:spLocks noGrp="1" noChangeArrowheads="1"/>
          </p:cNvSpPr>
          <p:nvPr>
            <p:ph type="sldNum" sz="quarter" idx="12"/>
          </p:nvPr>
        </p:nvSpPr>
        <p:spPr>
          <a:ln/>
        </p:spPr>
        <p:txBody>
          <a:bodyPr/>
          <a:lstStyle>
            <a:lvl1pPr>
              <a:defRPr/>
            </a:lvl1pPr>
          </a:lstStyle>
          <a:p>
            <a:fld id="{D71194D8-0942-A641-B589-E74DEC45A7B2}" type="slidenum">
              <a:rPr lang="ja-JP" altLang="en-US"/>
              <a:pPr/>
              <a:t>‹#›</a:t>
            </a:fld>
            <a:endParaRPr lang="ja-JP" altLang="en-US"/>
          </a:p>
        </p:txBody>
      </p:sp>
    </p:spTree>
    <p:extLst>
      <p:ext uri="{BB962C8B-B14F-4D97-AF65-F5344CB8AC3E}">
        <p14:creationId xmlns:p14="http://schemas.microsoft.com/office/powerpoint/2010/main" val="1202077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3600"/>
            </a:lvl1pPr>
          </a:lstStyle>
          <a:p>
            <a:r>
              <a:rPr lang="ja-JP" altLang="en-US"/>
              <a:t>マスタ タイトルの書式設定</a:t>
            </a:r>
          </a:p>
        </p:txBody>
      </p:sp>
      <p:sp>
        <p:nvSpPr>
          <p:cNvPr id="3" name="コンテンツ プレースホルダ 2"/>
          <p:cNvSpPr>
            <a:spLocks noGrp="1"/>
          </p:cNvSpPr>
          <p:nvPr>
            <p:ph sz="half" idx="1"/>
          </p:nvPr>
        </p:nvSpPr>
        <p:spPr>
          <a:xfrm>
            <a:off x="304803" y="990600"/>
            <a:ext cx="4248149" cy="5724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 3"/>
          <p:cNvSpPr>
            <a:spLocks noGrp="1"/>
          </p:cNvSpPr>
          <p:nvPr>
            <p:ph sz="half" idx="2"/>
          </p:nvPr>
        </p:nvSpPr>
        <p:spPr>
          <a:xfrm>
            <a:off x="4705353" y="990600"/>
            <a:ext cx="4249738" cy="5724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Rectangle 4"/>
          <p:cNvSpPr>
            <a:spLocks noGrp="1" noChangeArrowheads="1"/>
          </p:cNvSpPr>
          <p:nvPr>
            <p:ph type="dt" sz="half" idx="10"/>
          </p:nvPr>
        </p:nvSpPr>
        <p:spPr>
          <a:ln/>
        </p:spPr>
        <p:txBody>
          <a:bodyPr/>
          <a:lstStyle>
            <a:lvl1pPr>
              <a:defRPr/>
            </a:lvl1pPr>
          </a:lstStyle>
          <a:p>
            <a:fld id="{10E79E75-B482-2843-BC93-11F4DDF41A1C}" type="datetime1">
              <a:rPr lang="ja-JP" altLang="en-US" smtClean="0"/>
              <a:t>2024/4/24</a:t>
            </a:fld>
            <a:endParaRPr lang="ja-JP"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ja-JP" altLang="en-US"/>
          </a:p>
        </p:txBody>
      </p:sp>
      <p:sp>
        <p:nvSpPr>
          <p:cNvPr id="7" name="Rectangle 6"/>
          <p:cNvSpPr>
            <a:spLocks noGrp="1" noChangeArrowheads="1"/>
          </p:cNvSpPr>
          <p:nvPr>
            <p:ph type="sldNum" sz="quarter" idx="12"/>
          </p:nvPr>
        </p:nvSpPr>
        <p:spPr>
          <a:ln/>
        </p:spPr>
        <p:txBody>
          <a:bodyPr/>
          <a:lstStyle>
            <a:lvl1pPr>
              <a:defRPr/>
            </a:lvl1pPr>
          </a:lstStyle>
          <a:p>
            <a:fld id="{30F51B65-AF31-5D40-A1B8-0A512BB6B031}" type="slidenum">
              <a:rPr lang="ja-JP" altLang="en-US"/>
              <a:pPr/>
              <a:t>‹#›</a:t>
            </a:fld>
            <a:endParaRPr lang="ja-JP" altLang="en-US"/>
          </a:p>
        </p:txBody>
      </p:sp>
    </p:spTree>
    <p:extLst>
      <p:ext uri="{BB962C8B-B14F-4D97-AF65-F5344CB8AC3E}">
        <p14:creationId xmlns:p14="http://schemas.microsoft.com/office/powerpoint/2010/main" val="1597815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3600"/>
            </a:lvl1p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fld id="{27DC3051-0C13-3846-A53A-0C4BE4C3F5EC}" type="datetime1">
              <a:rPr lang="ja-JP" altLang="en-US" smtClean="0"/>
              <a:t>2024/4/24</a:t>
            </a:fld>
            <a:endParaRPr lang="ja-JP"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ja-JP" altLang="en-US"/>
          </a:p>
        </p:txBody>
      </p:sp>
      <p:sp>
        <p:nvSpPr>
          <p:cNvPr id="5" name="Rectangle 6"/>
          <p:cNvSpPr>
            <a:spLocks noGrp="1" noChangeArrowheads="1"/>
          </p:cNvSpPr>
          <p:nvPr>
            <p:ph type="sldNum" sz="quarter" idx="12"/>
          </p:nvPr>
        </p:nvSpPr>
        <p:spPr>
          <a:ln/>
        </p:spPr>
        <p:txBody>
          <a:bodyPr/>
          <a:lstStyle>
            <a:lvl1pPr>
              <a:defRPr/>
            </a:lvl1pPr>
          </a:lstStyle>
          <a:p>
            <a:fld id="{1AF363A9-89F4-B14D-9163-51ECA79C1F79}" type="slidenum">
              <a:rPr lang="ja-JP" altLang="en-US"/>
              <a:pPr/>
              <a:t>‹#›</a:t>
            </a:fld>
            <a:endParaRPr lang="ja-JP" altLang="en-US"/>
          </a:p>
        </p:txBody>
      </p:sp>
    </p:spTree>
    <p:extLst>
      <p:ext uri="{BB962C8B-B14F-4D97-AF65-F5344CB8AC3E}">
        <p14:creationId xmlns:p14="http://schemas.microsoft.com/office/powerpoint/2010/main" val="1929991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D65F187-9E60-8A40-8E31-B9B0FBB48D66}" type="datetime1">
              <a:rPr lang="ja-JP" altLang="en-US" smtClean="0"/>
              <a:t>2024/4/24</a:t>
            </a:fld>
            <a:endParaRPr lang="ja-JP"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ja-JP" altLang="en-US"/>
          </a:p>
        </p:txBody>
      </p:sp>
      <p:sp>
        <p:nvSpPr>
          <p:cNvPr id="4" name="Rectangle 6"/>
          <p:cNvSpPr>
            <a:spLocks noGrp="1" noChangeArrowheads="1"/>
          </p:cNvSpPr>
          <p:nvPr>
            <p:ph type="sldNum" sz="quarter" idx="12"/>
          </p:nvPr>
        </p:nvSpPr>
        <p:spPr>
          <a:ln/>
        </p:spPr>
        <p:txBody>
          <a:bodyPr/>
          <a:lstStyle>
            <a:lvl1pPr>
              <a:defRPr/>
            </a:lvl1pPr>
          </a:lstStyle>
          <a:p>
            <a:fld id="{9C404060-A9E2-BE4A-B41D-9899B9641F1C}" type="slidenum">
              <a:rPr lang="ja-JP" altLang="en-US"/>
              <a:pPr/>
              <a:t>‹#›</a:t>
            </a:fld>
            <a:endParaRPr lang="ja-JP" altLang="en-US"/>
          </a:p>
        </p:txBody>
      </p:sp>
    </p:spTree>
    <p:extLst>
      <p:ext uri="{BB962C8B-B14F-4D97-AF65-F5344CB8AC3E}">
        <p14:creationId xmlns:p14="http://schemas.microsoft.com/office/powerpoint/2010/main" val="17807581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5576" y="0"/>
            <a:ext cx="7056438" cy="908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12" tIns="45705" rIns="91412" bIns="45705" numCol="1" anchor="ctr"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304800" y="990600"/>
            <a:ext cx="8650288" cy="5724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12" tIns="45705" rIns="91412" bIns="45705"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37220" name="Rectangle 4"/>
          <p:cNvSpPr>
            <a:spLocks noGrp="1" noChangeArrowheads="1"/>
          </p:cNvSpPr>
          <p:nvPr>
            <p:ph type="dt" sz="half" idx="2"/>
          </p:nvPr>
        </p:nvSpPr>
        <p:spPr bwMode="auto">
          <a:xfrm>
            <a:off x="914400" y="6248400"/>
            <a:ext cx="1905000" cy="457200"/>
          </a:xfrm>
          <a:prstGeom prst="rect">
            <a:avLst/>
          </a:prstGeom>
          <a:noFill/>
          <a:ln w="9525">
            <a:noFill/>
            <a:miter lim="800000"/>
            <a:headEnd/>
            <a:tailEnd/>
          </a:ln>
          <a:effectLst/>
        </p:spPr>
        <p:txBody>
          <a:bodyPr vert="horz" wrap="square" lIns="91412" tIns="45705" rIns="91412" bIns="45705" numCol="1" anchor="b" anchorCtr="0" compatLnSpc="1">
            <a:prstTxWarp prst="textNoShape">
              <a:avLst/>
            </a:prstTxWarp>
          </a:bodyPr>
          <a:lstStyle>
            <a:lvl1pPr>
              <a:defRPr kumimoji="0" sz="1400">
                <a:solidFill>
                  <a:srgbClr val="000000"/>
                </a:solidFill>
              </a:defRPr>
            </a:lvl1pPr>
          </a:lstStyle>
          <a:p>
            <a:fld id="{BD38AC17-889A-1642-9C49-44E1F7E56231}" type="datetime1">
              <a:rPr lang="ja-JP" altLang="en-US" smtClean="0"/>
              <a:t>2024/4/24</a:t>
            </a:fld>
            <a:endParaRPr lang="ja-JP" altLang="en-US"/>
          </a:p>
        </p:txBody>
      </p:sp>
      <p:sp>
        <p:nvSpPr>
          <p:cNvPr id="137221" name="Rectangle 5"/>
          <p:cNvSpPr>
            <a:spLocks noGrp="1" noChangeArrowheads="1"/>
          </p:cNvSpPr>
          <p:nvPr>
            <p:ph type="ftr" sz="quarter" idx="3"/>
          </p:nvPr>
        </p:nvSpPr>
        <p:spPr bwMode="auto">
          <a:xfrm>
            <a:off x="3352800" y="6248400"/>
            <a:ext cx="2895600" cy="457200"/>
          </a:xfrm>
          <a:prstGeom prst="rect">
            <a:avLst/>
          </a:prstGeom>
          <a:noFill/>
          <a:ln w="9525">
            <a:noFill/>
            <a:miter lim="800000"/>
            <a:headEnd/>
            <a:tailEnd/>
          </a:ln>
          <a:effectLst/>
        </p:spPr>
        <p:txBody>
          <a:bodyPr vert="horz" wrap="square" lIns="91412" tIns="45705" rIns="91412" bIns="45705" numCol="1" anchor="b" anchorCtr="0" compatLnSpc="1">
            <a:prstTxWarp prst="textNoShape">
              <a:avLst/>
            </a:prstTxWarp>
          </a:bodyPr>
          <a:lstStyle>
            <a:lvl1pPr algn="ctr">
              <a:defRPr kumimoji="0" sz="1400">
                <a:solidFill>
                  <a:srgbClr val="000000"/>
                </a:solidFill>
                <a:latin typeface="+mn-lt"/>
                <a:ea typeface="ＭＳ Ｐゴシック" pitchFamily="50" charset="-128"/>
                <a:cs typeface="+mn-cs"/>
              </a:defRPr>
            </a:lvl1pPr>
          </a:lstStyle>
          <a:p>
            <a:pPr>
              <a:defRPr/>
            </a:pPr>
            <a:endParaRPr lang="ja-JP" altLang="en-US"/>
          </a:p>
        </p:txBody>
      </p:sp>
      <p:sp>
        <p:nvSpPr>
          <p:cNvPr id="137222" name="Rectangle 6"/>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12" tIns="45705" rIns="91412" bIns="45705" numCol="1" anchor="b" anchorCtr="0" compatLnSpc="1">
            <a:prstTxWarp prst="textNoShape">
              <a:avLst/>
            </a:prstTxWarp>
          </a:bodyPr>
          <a:lstStyle>
            <a:lvl1pPr algn="r">
              <a:defRPr kumimoji="0" sz="1400">
                <a:solidFill>
                  <a:srgbClr val="000000"/>
                </a:solidFill>
              </a:defRPr>
            </a:lvl1pPr>
          </a:lstStyle>
          <a:p>
            <a:fld id="{F6EF2ABE-CB47-E44B-888D-B267A78ED2DD}" type="slidenum">
              <a:rPr lang="ja-JP" altLang="en-US"/>
              <a:pPr/>
              <a:t>‹#›</a:t>
            </a:fld>
            <a:endParaRPr lang="ja-JP" altLang="en-US"/>
          </a:p>
        </p:txBody>
      </p:sp>
      <p:sp>
        <p:nvSpPr>
          <p:cNvPr id="3" name="正方形/長方形 2">
            <a:extLst>
              <a:ext uri="{FF2B5EF4-FFF2-40B4-BE49-F238E27FC236}">
                <a16:creationId xmlns:a16="http://schemas.microsoft.com/office/drawing/2014/main" id="{BDE1FD47-1502-1C4B-B3B9-49CAD7DAE1B7}"/>
              </a:ext>
            </a:extLst>
          </p:cNvPr>
          <p:cNvSpPr/>
          <p:nvPr userDrawn="1"/>
        </p:nvSpPr>
        <p:spPr bwMode="auto">
          <a:xfrm>
            <a:off x="304800" y="0"/>
            <a:ext cx="450776" cy="908720"/>
          </a:xfrm>
          <a:prstGeom prst="rect">
            <a:avLst/>
          </a:prstGeom>
          <a:solidFill>
            <a:srgbClr val="45B034"/>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ahoma" pitchFamily="34" charset="0"/>
              <a:ea typeface="ＭＳ Ｐゴシック" pitchFamily="50" charset="-128"/>
            </a:endParaRPr>
          </a:p>
        </p:txBody>
      </p:sp>
      <p:pic>
        <p:nvPicPr>
          <p:cNvPr id="4" name="図 3"/>
          <p:cNvPicPr>
            <a:picLocks noChangeAspect="1"/>
          </p:cNvPicPr>
          <p:nvPr userDrawn="1"/>
        </p:nvPicPr>
        <p:blipFill>
          <a:blip r:embed="rId7"/>
          <a:stretch>
            <a:fillRect/>
          </a:stretch>
        </p:blipFill>
        <p:spPr>
          <a:xfrm>
            <a:off x="7888466" y="76360"/>
            <a:ext cx="1066622" cy="756000"/>
          </a:xfrm>
          <a:prstGeom prst="rect">
            <a:avLst/>
          </a:prstGeom>
        </p:spPr>
      </p:pic>
    </p:spTree>
  </p:cSld>
  <p:clrMap bg1="lt1" tx1="dk1" bg2="lt2" tx2="dk2" accent1="accent1" accent2="accent2" accent3="accent3" accent4="accent4" accent5="accent5" accent6="accent6" hlink="hlink" folHlink="folHlink"/>
  <p:sldLayoutIdLst>
    <p:sldLayoutId id="2147484455" r:id="rId1"/>
    <p:sldLayoutId id="2147484445" r:id="rId2"/>
    <p:sldLayoutId id="2147484447" r:id="rId3"/>
    <p:sldLayoutId id="2147484449" r:id="rId4"/>
    <p:sldLayoutId id="2147484450" r:id="rId5"/>
  </p:sldLayoutIdLst>
  <p:hf hdr="0" ftr="0" dt="0"/>
  <p:txStyles>
    <p:titleStyle>
      <a:lvl1pPr algn="ctr" rtl="0" eaLnBrk="0" fontAlgn="base" hangingPunct="0">
        <a:spcBef>
          <a:spcPct val="0"/>
        </a:spcBef>
        <a:spcAft>
          <a:spcPct val="0"/>
        </a:spcAft>
        <a:defRPr kumimoji="1" sz="3200" baseline="0">
          <a:solidFill>
            <a:schemeClr val="tx1">
              <a:lumMod val="75000"/>
              <a:lumOff val="25000"/>
            </a:schemeClr>
          </a:solidFill>
          <a:latin typeface="+mj-lt"/>
          <a:ea typeface="+mj-ea"/>
          <a:cs typeface="ＭＳ Ｐゴシック" charset="0"/>
        </a:defRPr>
      </a:lvl1pPr>
      <a:lvl2pPr algn="ctr" rtl="0" eaLnBrk="0" fontAlgn="base" hangingPunct="0">
        <a:spcBef>
          <a:spcPct val="0"/>
        </a:spcBef>
        <a:spcAft>
          <a:spcPct val="0"/>
        </a:spcAft>
        <a:defRPr kumimoji="1" sz="3200">
          <a:solidFill>
            <a:schemeClr val="tx2"/>
          </a:solidFill>
          <a:latin typeface="Arial" pitchFamily="34" charset="0"/>
          <a:ea typeface="ＭＳ Ｐゴシック" pitchFamily="50" charset="-128"/>
          <a:cs typeface="ＭＳ Ｐゴシック" charset="0"/>
        </a:defRPr>
      </a:lvl2pPr>
      <a:lvl3pPr algn="ctr" rtl="0" eaLnBrk="0" fontAlgn="base" hangingPunct="0">
        <a:spcBef>
          <a:spcPct val="0"/>
        </a:spcBef>
        <a:spcAft>
          <a:spcPct val="0"/>
        </a:spcAft>
        <a:defRPr kumimoji="1" sz="3200">
          <a:solidFill>
            <a:schemeClr val="tx2"/>
          </a:solidFill>
          <a:latin typeface="Arial" pitchFamily="34" charset="0"/>
          <a:ea typeface="ＭＳ Ｐゴシック" pitchFamily="50" charset="-128"/>
          <a:cs typeface="ＭＳ Ｐゴシック" charset="0"/>
        </a:defRPr>
      </a:lvl3pPr>
      <a:lvl4pPr algn="ctr" rtl="0" eaLnBrk="0" fontAlgn="base" hangingPunct="0">
        <a:spcBef>
          <a:spcPct val="0"/>
        </a:spcBef>
        <a:spcAft>
          <a:spcPct val="0"/>
        </a:spcAft>
        <a:defRPr kumimoji="1" sz="3200">
          <a:solidFill>
            <a:schemeClr val="tx2"/>
          </a:solidFill>
          <a:latin typeface="Arial" pitchFamily="34" charset="0"/>
          <a:ea typeface="ＭＳ Ｐゴシック" pitchFamily="50" charset="-128"/>
          <a:cs typeface="ＭＳ Ｐゴシック" charset="0"/>
        </a:defRPr>
      </a:lvl4pPr>
      <a:lvl5pPr algn="ctr" rtl="0" eaLnBrk="0" fontAlgn="base" hangingPunct="0">
        <a:spcBef>
          <a:spcPct val="0"/>
        </a:spcBef>
        <a:spcAft>
          <a:spcPct val="0"/>
        </a:spcAft>
        <a:defRPr kumimoji="1" sz="3200">
          <a:solidFill>
            <a:schemeClr val="tx2"/>
          </a:solidFill>
          <a:latin typeface="Arial" pitchFamily="34" charset="0"/>
          <a:ea typeface="ＭＳ Ｐゴシック" pitchFamily="50" charset="-128"/>
          <a:cs typeface="ＭＳ Ｐゴシック" charset="0"/>
        </a:defRPr>
      </a:lvl5pPr>
      <a:lvl6pPr marL="457054"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6pPr>
      <a:lvl7pPr marL="914107"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7pPr>
      <a:lvl8pPr marL="1371162"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8pPr>
      <a:lvl9pPr marL="1828215"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1313" indent="-341313" algn="l" rtl="0" eaLnBrk="0" fontAlgn="base" hangingPunct="0">
        <a:spcBef>
          <a:spcPct val="20000"/>
        </a:spcBef>
        <a:spcAft>
          <a:spcPct val="0"/>
        </a:spcAft>
        <a:buClr>
          <a:srgbClr val="A5549D"/>
        </a:buClr>
        <a:buSzPct val="60000"/>
        <a:buFont typeface="Wingdings" charset="2"/>
        <a:buChar char="n"/>
        <a:defRPr kumimoji="1" sz="2800" baseline="0">
          <a:solidFill>
            <a:schemeClr val="tx1">
              <a:lumMod val="75000"/>
              <a:lumOff val="25000"/>
            </a:schemeClr>
          </a:solidFill>
          <a:latin typeface="+mj-lt"/>
          <a:ea typeface="+mj-ea"/>
          <a:cs typeface="ＭＳ Ｐゴシック" charset="0"/>
        </a:defRPr>
      </a:lvl1pPr>
      <a:lvl2pPr marL="741363" indent="-284163" algn="l" rtl="0" eaLnBrk="0" fontAlgn="base" hangingPunct="0">
        <a:spcBef>
          <a:spcPct val="20000"/>
        </a:spcBef>
        <a:spcAft>
          <a:spcPct val="0"/>
        </a:spcAft>
        <a:buClr>
          <a:srgbClr val="E74291"/>
        </a:buClr>
        <a:buSzPct val="55000"/>
        <a:buFont typeface="Wingdings" charset="2"/>
        <a:buChar char="n"/>
        <a:defRPr kumimoji="1" sz="2400" baseline="0">
          <a:solidFill>
            <a:schemeClr val="tx1">
              <a:lumMod val="75000"/>
              <a:lumOff val="25000"/>
            </a:schemeClr>
          </a:solidFill>
          <a:latin typeface="+mj-lt"/>
          <a:ea typeface="+mj-ea"/>
        </a:defRPr>
      </a:lvl2pPr>
      <a:lvl3pPr marL="1141413" indent="-227013" algn="l" rtl="0" eaLnBrk="0" fontAlgn="base" hangingPunct="0">
        <a:spcBef>
          <a:spcPct val="20000"/>
        </a:spcBef>
        <a:spcAft>
          <a:spcPct val="0"/>
        </a:spcAft>
        <a:buClr>
          <a:srgbClr val="45B034"/>
        </a:buClr>
        <a:buSzPct val="50000"/>
        <a:buFont typeface="Wingdings" charset="2"/>
        <a:buChar char="n"/>
        <a:defRPr kumimoji="1" sz="2000" baseline="0">
          <a:solidFill>
            <a:schemeClr val="tx1">
              <a:lumMod val="75000"/>
              <a:lumOff val="25000"/>
            </a:schemeClr>
          </a:solidFill>
          <a:latin typeface="+mj-lt"/>
          <a:ea typeface="+mj-ea"/>
        </a:defRPr>
      </a:lvl3pPr>
      <a:lvl4pPr marL="1598613" indent="-227013" algn="l" rtl="0" eaLnBrk="0" fontAlgn="base" hangingPunct="0">
        <a:spcBef>
          <a:spcPct val="20000"/>
        </a:spcBef>
        <a:spcAft>
          <a:spcPct val="0"/>
        </a:spcAft>
        <a:buClr>
          <a:srgbClr val="A5549D"/>
        </a:buClr>
        <a:buSzPct val="55000"/>
        <a:buFont typeface="Wingdings" charset="2"/>
        <a:buChar char="n"/>
        <a:defRPr kumimoji="1" sz="2000" baseline="0">
          <a:solidFill>
            <a:schemeClr val="tx1">
              <a:lumMod val="75000"/>
              <a:lumOff val="25000"/>
            </a:schemeClr>
          </a:solidFill>
          <a:latin typeface="+mj-lt"/>
          <a:ea typeface="+mj-ea"/>
        </a:defRPr>
      </a:lvl4pPr>
      <a:lvl5pPr marL="2055813" indent="-227013" algn="l" rtl="0" eaLnBrk="0" fontAlgn="base" hangingPunct="0">
        <a:spcBef>
          <a:spcPct val="20000"/>
        </a:spcBef>
        <a:spcAft>
          <a:spcPct val="0"/>
        </a:spcAft>
        <a:buClr>
          <a:srgbClr val="E74291"/>
        </a:buClr>
        <a:buSzPct val="50000"/>
        <a:buFont typeface="Wingdings" charset="2"/>
        <a:buChar char="n"/>
        <a:defRPr kumimoji="1" sz="2000" baseline="0">
          <a:solidFill>
            <a:schemeClr val="tx1">
              <a:lumMod val="75000"/>
              <a:lumOff val="25000"/>
            </a:schemeClr>
          </a:solidFill>
          <a:latin typeface="+mj-lt"/>
          <a:ea typeface="+mj-ea"/>
        </a:defRPr>
      </a:lvl5pPr>
      <a:lvl6pPr marL="2513794" indent="-228527"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0848" indent="-228527"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7900" indent="-228527"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4954" indent="-228527"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ja-JP"/>
      </a:defPPr>
      <a:lvl1pPr marL="0" algn="l" defTabSz="914107" rtl="0" eaLnBrk="1" latinLnBrk="0" hangingPunct="1">
        <a:defRPr kumimoji="1" sz="1800" kern="1200">
          <a:solidFill>
            <a:schemeClr val="tx1"/>
          </a:solidFill>
          <a:latin typeface="+mn-lt"/>
          <a:ea typeface="+mn-ea"/>
          <a:cs typeface="+mn-cs"/>
        </a:defRPr>
      </a:lvl1pPr>
      <a:lvl2pPr marL="457054" algn="l" defTabSz="914107" rtl="0" eaLnBrk="1" latinLnBrk="0" hangingPunct="1">
        <a:defRPr kumimoji="1" sz="1800" kern="1200">
          <a:solidFill>
            <a:schemeClr val="tx1"/>
          </a:solidFill>
          <a:latin typeface="+mn-lt"/>
          <a:ea typeface="+mn-ea"/>
          <a:cs typeface="+mn-cs"/>
        </a:defRPr>
      </a:lvl2pPr>
      <a:lvl3pPr marL="914107" algn="l" defTabSz="914107" rtl="0" eaLnBrk="1" latinLnBrk="0" hangingPunct="1">
        <a:defRPr kumimoji="1" sz="1800" kern="1200">
          <a:solidFill>
            <a:schemeClr val="tx1"/>
          </a:solidFill>
          <a:latin typeface="+mn-lt"/>
          <a:ea typeface="+mn-ea"/>
          <a:cs typeface="+mn-cs"/>
        </a:defRPr>
      </a:lvl3pPr>
      <a:lvl4pPr marL="1371162" algn="l" defTabSz="914107" rtl="0" eaLnBrk="1" latinLnBrk="0" hangingPunct="1">
        <a:defRPr kumimoji="1" sz="1800" kern="1200">
          <a:solidFill>
            <a:schemeClr val="tx1"/>
          </a:solidFill>
          <a:latin typeface="+mn-lt"/>
          <a:ea typeface="+mn-ea"/>
          <a:cs typeface="+mn-cs"/>
        </a:defRPr>
      </a:lvl4pPr>
      <a:lvl5pPr marL="1828215" algn="l" defTabSz="914107" rtl="0" eaLnBrk="1" latinLnBrk="0" hangingPunct="1">
        <a:defRPr kumimoji="1" sz="1800" kern="1200">
          <a:solidFill>
            <a:schemeClr val="tx1"/>
          </a:solidFill>
          <a:latin typeface="+mn-lt"/>
          <a:ea typeface="+mn-ea"/>
          <a:cs typeface="+mn-cs"/>
        </a:defRPr>
      </a:lvl5pPr>
      <a:lvl6pPr marL="2285266" algn="l" defTabSz="914107" rtl="0" eaLnBrk="1" latinLnBrk="0" hangingPunct="1">
        <a:defRPr kumimoji="1" sz="1800" kern="1200">
          <a:solidFill>
            <a:schemeClr val="tx1"/>
          </a:solidFill>
          <a:latin typeface="+mn-lt"/>
          <a:ea typeface="+mn-ea"/>
          <a:cs typeface="+mn-cs"/>
        </a:defRPr>
      </a:lvl6pPr>
      <a:lvl7pPr marL="2742321" algn="l" defTabSz="914107" rtl="0" eaLnBrk="1" latinLnBrk="0" hangingPunct="1">
        <a:defRPr kumimoji="1" sz="1800" kern="1200">
          <a:solidFill>
            <a:schemeClr val="tx1"/>
          </a:solidFill>
          <a:latin typeface="+mn-lt"/>
          <a:ea typeface="+mn-ea"/>
          <a:cs typeface="+mn-cs"/>
        </a:defRPr>
      </a:lvl7pPr>
      <a:lvl8pPr marL="3199375" algn="l" defTabSz="914107" rtl="0" eaLnBrk="1" latinLnBrk="0" hangingPunct="1">
        <a:defRPr kumimoji="1" sz="1800" kern="1200">
          <a:solidFill>
            <a:schemeClr val="tx1"/>
          </a:solidFill>
          <a:latin typeface="+mn-lt"/>
          <a:ea typeface="+mn-ea"/>
          <a:cs typeface="+mn-cs"/>
        </a:defRPr>
      </a:lvl8pPr>
      <a:lvl9pPr marL="3656428" algn="l" defTabSz="91410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8EFE7F-76C9-414D-A375-44C1D179673B}"/>
              </a:ext>
            </a:extLst>
          </p:cNvPr>
          <p:cNvSpPr>
            <a:spLocks noGrp="1"/>
          </p:cNvSpPr>
          <p:nvPr>
            <p:ph type="title"/>
          </p:nvPr>
        </p:nvSpPr>
        <p:spPr/>
        <p:txBody>
          <a:bodyPr/>
          <a:lstStyle/>
          <a:p>
            <a:r>
              <a:rPr lang="ja-JP" altLang="en-US" sz="3200" dirty="0"/>
              <a:t>博士論文研究の概要</a:t>
            </a:r>
            <a:r>
              <a:rPr lang="en-US" altLang="ja-JP" sz="3200" dirty="0"/>
              <a:t>/</a:t>
            </a:r>
            <a:r>
              <a:rPr lang="ja-JP" altLang="en-US" sz="3200" dirty="0"/>
              <a:t>計画</a:t>
            </a:r>
            <a:br>
              <a:rPr lang="en-US" altLang="ja-JP" sz="3200" dirty="0"/>
            </a:br>
            <a:r>
              <a:rPr lang="en-US" altLang="ja-JP" sz="2800" dirty="0"/>
              <a:t>Outline/Plan of doctoral thesis research</a:t>
            </a:r>
            <a:endParaRPr kumimoji="1" lang="ja-JP" altLang="en-US" sz="2800" dirty="0"/>
          </a:p>
        </p:txBody>
      </p:sp>
      <p:sp>
        <p:nvSpPr>
          <p:cNvPr id="3" name="コンテンツ プレースホルダー 2">
            <a:extLst>
              <a:ext uri="{FF2B5EF4-FFF2-40B4-BE49-F238E27FC236}">
                <a16:creationId xmlns:a16="http://schemas.microsoft.com/office/drawing/2014/main" id="{CED9463F-9572-8642-BA5F-0E9A10D9C86D}"/>
              </a:ext>
            </a:extLst>
          </p:cNvPr>
          <p:cNvSpPr>
            <a:spLocks noGrp="1"/>
          </p:cNvSpPr>
          <p:nvPr>
            <p:ph idx="1"/>
          </p:nvPr>
        </p:nvSpPr>
        <p:spPr>
          <a:xfrm>
            <a:off x="304800" y="1268760"/>
            <a:ext cx="8650288" cy="5257800"/>
          </a:xfrm>
        </p:spPr>
        <p:txBody>
          <a:bodyPr/>
          <a:lstStyle/>
          <a:p>
            <a:r>
              <a:rPr kumimoji="1" lang="ja-JP" altLang="en-US" sz="2400" dirty="0"/>
              <a:t>名前、専攻</a:t>
            </a:r>
            <a:br>
              <a:rPr kumimoji="1" lang="en-US" altLang="ja-JP" sz="2400" dirty="0"/>
            </a:br>
            <a:r>
              <a:rPr kumimoji="1" lang="en-US" altLang="ja-JP" sz="2400" dirty="0"/>
              <a:t>Your n</a:t>
            </a:r>
            <a:r>
              <a:rPr lang="en-US" altLang="ja-JP" sz="2400" dirty="0"/>
              <a:t>ame and department</a:t>
            </a:r>
            <a:endParaRPr kumimoji="1" lang="en-US" altLang="ja-JP" sz="2400" dirty="0"/>
          </a:p>
          <a:p>
            <a:r>
              <a:rPr kumimoji="1" lang="ja-JP" altLang="en-US" sz="2400" dirty="0"/>
              <a:t>研究背景と目的、手法、期待される成果などを簡潔に記載</a:t>
            </a:r>
            <a:br>
              <a:rPr kumimoji="1" lang="en-US" altLang="ja-JP" sz="2400" dirty="0"/>
            </a:br>
            <a:r>
              <a:rPr lang="en-US" altLang="ja-JP" sz="2400" dirty="0"/>
              <a:t>Explain the background and objective of the research, method, expected results, etc. briefly.</a:t>
            </a:r>
          </a:p>
          <a:p>
            <a:pPr marL="0" indent="0">
              <a:buNone/>
            </a:pPr>
            <a:r>
              <a:rPr lang="ja-JP" altLang="en-US" sz="2400" dirty="0"/>
              <a:t>注意</a:t>
            </a:r>
            <a:r>
              <a:rPr lang="en-US" altLang="ja-JP" sz="2400" dirty="0"/>
              <a:t>_Note</a:t>
            </a:r>
          </a:p>
          <a:p>
            <a:pPr lvl="1"/>
            <a:r>
              <a:rPr lang="ja-JP" altLang="en-US" sz="1600" dirty="0"/>
              <a:t>このファイル「</a:t>
            </a:r>
            <a:r>
              <a:rPr lang="en-US" altLang="ja-JP" sz="1600" dirty="0"/>
              <a:t> </a:t>
            </a:r>
            <a:r>
              <a:rPr lang="en-US" altLang="ja-JP" sz="1600" dirty="0" err="1"/>
              <a:t>CFS_research_activity</a:t>
            </a:r>
            <a:r>
              <a:rPr lang="ja-JP" altLang="en-US" sz="1600" dirty="0"/>
              <a:t>」は（博士論文研究の概要</a:t>
            </a:r>
            <a:r>
              <a:rPr lang="en-US" altLang="ja-JP" sz="1600" dirty="0"/>
              <a:t>/</a:t>
            </a:r>
            <a:r>
              <a:rPr lang="ja-JP" altLang="en-US" sz="1600" dirty="0"/>
              <a:t>計画、</a:t>
            </a:r>
            <a:r>
              <a:rPr kumimoji="1" lang="ja-JP" altLang="en-US" sz="1600" dirty="0"/>
              <a:t>現在までの研究結果</a:t>
            </a:r>
            <a:r>
              <a:rPr kumimoji="1" lang="en-US" altLang="ja-JP" sz="1600" dirty="0"/>
              <a:t>/</a:t>
            </a:r>
            <a:r>
              <a:rPr kumimoji="1" lang="ja-JP" altLang="en-US" sz="1600" dirty="0"/>
              <a:t>今後の計画、</a:t>
            </a:r>
            <a:r>
              <a:rPr lang="ja-JP" altLang="en-US" sz="1600" dirty="0"/>
              <a:t>本プログラムへの動機、研究業績</a:t>
            </a:r>
            <a:r>
              <a:rPr lang="en-US" altLang="ja-JP" sz="1600" dirty="0"/>
              <a:t>/</a:t>
            </a:r>
            <a:r>
              <a:rPr lang="ja-JP" altLang="en-US" sz="1600" dirty="0"/>
              <a:t>自己評価）で</a:t>
            </a:r>
            <a:r>
              <a:rPr kumimoji="1" lang="en-US" altLang="ja-JP" sz="1600" dirty="0"/>
              <a:t>4</a:t>
            </a:r>
            <a:r>
              <a:rPr kumimoji="1" lang="ja-JP" altLang="en-US" sz="1600" dirty="0"/>
              <a:t>ページ以内とし、超過ページは審査の対象外とする</a:t>
            </a:r>
            <a:br>
              <a:rPr kumimoji="1" lang="en-US" altLang="ja-JP" sz="1600" dirty="0"/>
            </a:br>
            <a:r>
              <a:rPr kumimoji="1" lang="en-US" altLang="ja-JP" sz="1600" dirty="0"/>
              <a:t>This file "</a:t>
            </a:r>
            <a:r>
              <a:rPr kumimoji="1" lang="en-US" altLang="ja-JP" sz="1600" dirty="0" err="1"/>
              <a:t>CFS_research_activity</a:t>
            </a:r>
            <a:r>
              <a:rPr kumimoji="1" lang="en-US" altLang="ja-JP" sz="1600" dirty="0"/>
              <a:t>" should not exceed 4 pages (</a:t>
            </a:r>
            <a:r>
              <a:rPr lang="en-US" altLang="ja-JP" sz="1600" dirty="0"/>
              <a:t>Outline/Plan of doctoral thesis research “, “Current research results / Future plan “, “Motivation to this program “ and “Research achievements / Self-assessment ), overages are not accepted as the application document.</a:t>
            </a:r>
            <a:endParaRPr kumimoji="1" lang="en-US" altLang="ja-JP" sz="1600" dirty="0"/>
          </a:p>
          <a:p>
            <a:pPr lvl="1"/>
            <a:r>
              <a:rPr kumimoji="1" lang="en-US" altLang="ja-JP" sz="1600" dirty="0"/>
              <a:t>4</a:t>
            </a:r>
            <a:r>
              <a:rPr kumimoji="1" lang="ja-JP" altLang="en-US" sz="1600" dirty="0"/>
              <a:t>ページのスライドを</a:t>
            </a:r>
            <a:r>
              <a:rPr kumimoji="1" lang="en-US" altLang="ja-JP" sz="1600" dirty="0"/>
              <a:t>2</a:t>
            </a:r>
            <a:r>
              <a:rPr kumimoji="1" lang="ja-JP" altLang="en-US" sz="1600" dirty="0"/>
              <a:t>アップレイアウトに</a:t>
            </a:r>
            <a:r>
              <a:rPr kumimoji="1" lang="en-US" altLang="ja-JP" sz="1600" dirty="0"/>
              <a:t>PDF</a:t>
            </a:r>
            <a:r>
              <a:rPr kumimoji="1" lang="ja-JP" altLang="en-US" sz="1600" dirty="0"/>
              <a:t>へ変換、</a:t>
            </a:r>
            <a:r>
              <a:rPr lang="en-US" altLang="ja-JP" sz="1600" kern="100" dirty="0">
                <a:solidFill>
                  <a:srgbClr val="FF0000"/>
                </a:solidFill>
                <a:effectLst/>
                <a:ea typeface="ＭＳ 明朝" panose="02020609040205080304" pitchFamily="17" charset="-128"/>
                <a:cs typeface="Times New Roman" panose="02020603050405020304" pitchFamily="18" charset="0"/>
              </a:rPr>
              <a:t> Student ID(no hyphen)_surname_firstname-research.pdf</a:t>
            </a:r>
            <a:r>
              <a:rPr kumimoji="1" lang="ja-JP" altLang="en-US" sz="1600" dirty="0"/>
              <a:t>として提出</a:t>
            </a:r>
            <a:br>
              <a:rPr kumimoji="1" lang="en-US" altLang="ja-JP" sz="1600" dirty="0"/>
            </a:br>
            <a:r>
              <a:rPr lang="en-US" altLang="ja-JP" sz="1600" dirty="0"/>
              <a:t>Please convert 4 page slides into 2-up layout pdf, and</a:t>
            </a:r>
            <a:r>
              <a:rPr lang="ja-JP" altLang="en-US" sz="1600" dirty="0"/>
              <a:t> </a:t>
            </a:r>
            <a:r>
              <a:rPr lang="en-US" altLang="ja-JP" sz="1600" kern="100" dirty="0">
                <a:solidFill>
                  <a:schemeClr val="tx1"/>
                </a:solidFill>
                <a:effectLst/>
                <a:ea typeface="ＭＳ 明朝" panose="02020609040205080304" pitchFamily="17" charset="-128"/>
                <a:cs typeface="Times New Roman" panose="02020603050405020304" pitchFamily="18" charset="0"/>
              </a:rPr>
              <a:t>name your file according to the following convention:</a:t>
            </a:r>
            <a:r>
              <a:rPr lang="en-US" altLang="ja-JP" sz="1600" kern="100" dirty="0">
                <a:solidFill>
                  <a:srgbClr val="FF0000"/>
                </a:solidFill>
                <a:effectLst/>
                <a:ea typeface="ＭＳ 明朝" panose="02020609040205080304" pitchFamily="17" charset="-128"/>
                <a:cs typeface="Times New Roman" panose="02020603050405020304" pitchFamily="18" charset="0"/>
              </a:rPr>
              <a:t> Student ID(no hyphen)_surname_firstname-research.pdf</a:t>
            </a:r>
            <a:endParaRPr lang="ja-JP" altLang="ja-JP" sz="1600" kern="100" dirty="0">
              <a:effectLst/>
              <a:ea typeface="ＭＳ 明朝" panose="02020609040205080304" pitchFamily="17" charset="-128"/>
              <a:cs typeface="Times New Roman" panose="02020603050405020304" pitchFamily="18" charset="0"/>
            </a:endParaRPr>
          </a:p>
          <a:p>
            <a:pPr lvl="1"/>
            <a:endParaRPr lang="ja-JP" altLang="en-US" sz="1600" dirty="0"/>
          </a:p>
        </p:txBody>
      </p:sp>
      <p:sp>
        <p:nvSpPr>
          <p:cNvPr id="4" name="スライド番号プレースホルダー 3">
            <a:extLst>
              <a:ext uri="{FF2B5EF4-FFF2-40B4-BE49-F238E27FC236}">
                <a16:creationId xmlns:a16="http://schemas.microsoft.com/office/drawing/2014/main" id="{9B84734A-DD54-2047-AF10-375F92468591}"/>
              </a:ext>
            </a:extLst>
          </p:cNvPr>
          <p:cNvSpPr>
            <a:spLocks noGrp="1"/>
          </p:cNvSpPr>
          <p:nvPr>
            <p:ph type="sldNum" sz="quarter" idx="12"/>
          </p:nvPr>
        </p:nvSpPr>
        <p:spPr/>
        <p:txBody>
          <a:bodyPr/>
          <a:lstStyle/>
          <a:p>
            <a:fld id="{D71194D8-0942-A641-B589-E74DEC45A7B2}" type="slidenum">
              <a:rPr lang="ja-JP" altLang="en-US" smtClean="0"/>
              <a:pPr/>
              <a:t>1</a:t>
            </a:fld>
            <a:endParaRPr lang="ja-JP" altLang="en-US" dirty="0"/>
          </a:p>
        </p:txBody>
      </p:sp>
      <p:sp>
        <p:nvSpPr>
          <p:cNvPr id="5" name="テキスト ボックス 4"/>
          <p:cNvSpPr txBox="1"/>
          <p:nvPr/>
        </p:nvSpPr>
        <p:spPr>
          <a:xfrm>
            <a:off x="4493320" y="889980"/>
            <a:ext cx="4576959" cy="1200329"/>
          </a:xfrm>
          <a:prstGeom prst="rect">
            <a:avLst/>
          </a:prstGeom>
          <a:noFill/>
          <a:ln w="19050">
            <a:solidFill>
              <a:srgbClr val="CC0000"/>
            </a:solidFill>
          </a:ln>
        </p:spPr>
        <p:txBody>
          <a:bodyPr wrap="none" rtlCol="0">
            <a:spAutoFit/>
          </a:bodyPr>
          <a:lstStyle/>
          <a:p>
            <a:pPr marL="285750" indent="-285750">
              <a:buFont typeface="Wingdings" panose="05000000000000000000" pitchFamily="2" charset="2"/>
              <a:buChar char="ü"/>
            </a:pPr>
            <a:r>
              <a:rPr kumimoji="1" lang="ja-JP" altLang="en-US" dirty="0"/>
              <a:t>日本語または英語で記載のこと</a:t>
            </a:r>
            <a:br>
              <a:rPr kumimoji="1" lang="en-US" altLang="ja-JP" dirty="0"/>
            </a:br>
            <a:r>
              <a:rPr lang="en-US" altLang="ja-JP" dirty="0"/>
              <a:t>Please write in Japanese or English.</a:t>
            </a:r>
          </a:p>
          <a:p>
            <a:pPr marL="285750" indent="-285750">
              <a:buFont typeface="Wingdings" panose="05000000000000000000" pitchFamily="2" charset="2"/>
              <a:buChar char="ü"/>
            </a:pPr>
            <a:r>
              <a:rPr lang="en-US" altLang="ja-JP" dirty="0"/>
              <a:t>14pt</a:t>
            </a:r>
            <a:r>
              <a:rPr lang="ja-JP" altLang="en-US" dirty="0"/>
              <a:t>以上のフォントを使用すること</a:t>
            </a:r>
            <a:br>
              <a:rPr lang="en-US" altLang="ja-JP" dirty="0"/>
            </a:br>
            <a:r>
              <a:rPr lang="en-US" altLang="ja-JP" dirty="0"/>
              <a:t>Preferable font sizes are 14pt or larger.</a:t>
            </a:r>
            <a:endParaRPr kumimoji="1" lang="ja-JP" altLang="en-US" dirty="0"/>
          </a:p>
        </p:txBody>
      </p:sp>
    </p:spTree>
    <p:extLst>
      <p:ext uri="{BB962C8B-B14F-4D97-AF65-F5344CB8AC3E}">
        <p14:creationId xmlns:p14="http://schemas.microsoft.com/office/powerpoint/2010/main" val="3924882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317354-8992-3847-9606-332B82B68CCC}"/>
              </a:ext>
            </a:extLst>
          </p:cNvPr>
          <p:cNvSpPr>
            <a:spLocks noGrp="1"/>
          </p:cNvSpPr>
          <p:nvPr>
            <p:ph type="title"/>
          </p:nvPr>
        </p:nvSpPr>
        <p:spPr/>
        <p:txBody>
          <a:bodyPr/>
          <a:lstStyle/>
          <a:p>
            <a:r>
              <a:rPr kumimoji="1" lang="ja-JP" altLang="en-US" sz="3200" dirty="0"/>
              <a:t>現在までの研究結果</a:t>
            </a:r>
            <a:r>
              <a:rPr kumimoji="1" lang="en-US" altLang="ja-JP" sz="3200" dirty="0"/>
              <a:t>/</a:t>
            </a:r>
            <a:r>
              <a:rPr kumimoji="1" lang="ja-JP" altLang="en-US" sz="3200" dirty="0"/>
              <a:t>今後の計画</a:t>
            </a:r>
            <a:br>
              <a:rPr lang="en-US" altLang="ja-JP" sz="3200" dirty="0"/>
            </a:br>
            <a:r>
              <a:rPr lang="en-US" altLang="ja-JP" sz="3200" dirty="0"/>
              <a:t>Current research results / Future plan</a:t>
            </a:r>
            <a:endParaRPr kumimoji="1" lang="ja-JP" altLang="en-US" sz="3200" dirty="0"/>
          </a:p>
        </p:txBody>
      </p:sp>
      <p:sp>
        <p:nvSpPr>
          <p:cNvPr id="3" name="コンテンツ プレースホルダー 2">
            <a:extLst>
              <a:ext uri="{FF2B5EF4-FFF2-40B4-BE49-F238E27FC236}">
                <a16:creationId xmlns:a16="http://schemas.microsoft.com/office/drawing/2014/main" id="{DBD58A75-ACE4-8F45-94A8-31D7E86A31E4}"/>
              </a:ext>
            </a:extLst>
          </p:cNvPr>
          <p:cNvSpPr>
            <a:spLocks noGrp="1"/>
          </p:cNvSpPr>
          <p:nvPr>
            <p:ph idx="1"/>
          </p:nvPr>
        </p:nvSpPr>
        <p:spPr/>
        <p:txBody>
          <a:bodyPr/>
          <a:lstStyle/>
          <a:p>
            <a:r>
              <a:rPr kumimoji="1" lang="ja-JP" altLang="en-US" sz="2400" dirty="0"/>
              <a:t>これまでに得られている実験結果、計算結果等を示し、全体の研究計画の中でのポジションを明確にする</a:t>
            </a:r>
            <a:br>
              <a:rPr kumimoji="1" lang="en-US" altLang="ja-JP" sz="2400" dirty="0"/>
            </a:br>
            <a:r>
              <a:rPr lang="en-US" altLang="ja-JP" sz="2400" dirty="0"/>
              <a:t>Show the results of experiments, calculations, etc. so far, and clarify the position in the overall research plan.</a:t>
            </a:r>
          </a:p>
          <a:p>
            <a:pPr lvl="1"/>
            <a:r>
              <a:rPr lang="ja-JP" altLang="en-US" sz="2000" dirty="0"/>
              <a:t>今後の計画については、博士課程においても現在の研究を継続すると仮定して記載する</a:t>
            </a:r>
            <a:br>
              <a:rPr lang="en-US" altLang="ja-JP" sz="2000" dirty="0"/>
            </a:br>
            <a:r>
              <a:rPr lang="en-US" altLang="ja-JP" sz="2000" dirty="0"/>
              <a:t>When the future research plans are stated, please write them assuming that the current research topic will be continued in the doctoral course.</a:t>
            </a:r>
          </a:p>
          <a:p>
            <a:pPr lvl="1"/>
            <a:r>
              <a:rPr lang="ja-JP" altLang="en-US" sz="2000" dirty="0"/>
              <a:t>大学院において学部までと異なる研究テーマに取り組む場合は、文献調査や最新の研究動向調査結果などを現在までの研究結果としてもよい</a:t>
            </a:r>
            <a:br>
              <a:rPr lang="en-US" altLang="ja-JP" sz="2000" dirty="0"/>
            </a:br>
            <a:r>
              <a:rPr lang="en-US" altLang="ja-JP" sz="2000" dirty="0"/>
              <a:t>If your research topic to be tackled in graduate school will be  different from what you performed during your undergraduate, the current research results can be changed to the results of the literature survey and research trend survey.</a:t>
            </a:r>
            <a:endParaRPr kumimoji="1" lang="ja-JP" altLang="en-US" sz="2000" dirty="0"/>
          </a:p>
        </p:txBody>
      </p:sp>
      <p:sp>
        <p:nvSpPr>
          <p:cNvPr id="4" name="スライド番号プレースホルダー 3">
            <a:extLst>
              <a:ext uri="{FF2B5EF4-FFF2-40B4-BE49-F238E27FC236}">
                <a16:creationId xmlns:a16="http://schemas.microsoft.com/office/drawing/2014/main" id="{F8C9634C-69DC-7142-A714-540578584818}"/>
              </a:ext>
            </a:extLst>
          </p:cNvPr>
          <p:cNvSpPr>
            <a:spLocks noGrp="1"/>
          </p:cNvSpPr>
          <p:nvPr>
            <p:ph type="sldNum" sz="quarter" idx="12"/>
          </p:nvPr>
        </p:nvSpPr>
        <p:spPr/>
        <p:txBody>
          <a:bodyPr/>
          <a:lstStyle/>
          <a:p>
            <a:fld id="{D71194D8-0942-A641-B589-E74DEC45A7B2}" type="slidenum">
              <a:rPr lang="ja-JP" altLang="en-US" smtClean="0"/>
              <a:pPr/>
              <a:t>2</a:t>
            </a:fld>
            <a:endParaRPr lang="ja-JP" altLang="en-US"/>
          </a:p>
        </p:txBody>
      </p:sp>
    </p:spTree>
    <p:extLst>
      <p:ext uri="{BB962C8B-B14F-4D97-AF65-F5344CB8AC3E}">
        <p14:creationId xmlns:p14="http://schemas.microsoft.com/office/powerpoint/2010/main" val="1854027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7B14B9-327B-D347-89B6-9CCB6C11C601}"/>
              </a:ext>
            </a:extLst>
          </p:cNvPr>
          <p:cNvSpPr>
            <a:spLocks noGrp="1"/>
          </p:cNvSpPr>
          <p:nvPr>
            <p:ph type="title"/>
          </p:nvPr>
        </p:nvSpPr>
        <p:spPr/>
        <p:txBody>
          <a:bodyPr/>
          <a:lstStyle/>
          <a:p>
            <a:r>
              <a:rPr lang="ja-JP" altLang="en-US" sz="3200" dirty="0"/>
              <a:t>本プログラムへの動機</a:t>
            </a:r>
            <a:br>
              <a:rPr lang="en-US" altLang="ja-JP" sz="3200" dirty="0"/>
            </a:br>
            <a:r>
              <a:rPr lang="en-US" altLang="ja-JP" sz="3200" dirty="0"/>
              <a:t>Motivation to this program</a:t>
            </a:r>
            <a:endParaRPr kumimoji="1" lang="ja-JP" altLang="en-US" sz="3200" dirty="0"/>
          </a:p>
        </p:txBody>
      </p:sp>
      <p:sp>
        <p:nvSpPr>
          <p:cNvPr id="3" name="コンテンツ プレースホルダー 2">
            <a:extLst>
              <a:ext uri="{FF2B5EF4-FFF2-40B4-BE49-F238E27FC236}">
                <a16:creationId xmlns:a16="http://schemas.microsoft.com/office/drawing/2014/main" id="{236079C7-23FB-0440-B756-83D49BCEBCBB}"/>
              </a:ext>
            </a:extLst>
          </p:cNvPr>
          <p:cNvSpPr>
            <a:spLocks noGrp="1"/>
          </p:cNvSpPr>
          <p:nvPr>
            <p:ph idx="1"/>
          </p:nvPr>
        </p:nvSpPr>
        <p:spPr/>
        <p:txBody>
          <a:bodyPr/>
          <a:lstStyle/>
          <a:p>
            <a:r>
              <a:rPr lang="ja-JP" altLang="en-US" sz="2400" dirty="0"/>
              <a:t>本プログラムに申請した動機、目指す研究者像・技術者像、自己の長所等</a:t>
            </a:r>
            <a:br>
              <a:rPr lang="en-US" altLang="ja-JP" sz="2400" dirty="0"/>
            </a:br>
            <a:r>
              <a:rPr lang="en-US" altLang="ja-JP" sz="2400" dirty="0"/>
              <a:t>State motivation you apply for this program, images of researcher/engineer you want to be, your strong points, etc.</a:t>
            </a:r>
            <a:endParaRPr kumimoji="1" lang="ja-JP" altLang="en-US" sz="2400" dirty="0"/>
          </a:p>
        </p:txBody>
      </p:sp>
      <p:sp>
        <p:nvSpPr>
          <p:cNvPr id="4" name="スライド番号プレースホルダー 3">
            <a:extLst>
              <a:ext uri="{FF2B5EF4-FFF2-40B4-BE49-F238E27FC236}">
                <a16:creationId xmlns:a16="http://schemas.microsoft.com/office/drawing/2014/main" id="{8C4EC07E-F5B8-BE47-94B2-0316DEA4DD66}"/>
              </a:ext>
            </a:extLst>
          </p:cNvPr>
          <p:cNvSpPr>
            <a:spLocks noGrp="1"/>
          </p:cNvSpPr>
          <p:nvPr>
            <p:ph type="sldNum" sz="quarter" idx="12"/>
          </p:nvPr>
        </p:nvSpPr>
        <p:spPr/>
        <p:txBody>
          <a:bodyPr/>
          <a:lstStyle/>
          <a:p>
            <a:fld id="{D71194D8-0942-A641-B589-E74DEC45A7B2}" type="slidenum">
              <a:rPr lang="ja-JP" altLang="en-US" smtClean="0"/>
              <a:pPr/>
              <a:t>3</a:t>
            </a:fld>
            <a:endParaRPr lang="ja-JP" altLang="en-US"/>
          </a:p>
        </p:txBody>
      </p:sp>
    </p:spTree>
    <p:extLst>
      <p:ext uri="{BB962C8B-B14F-4D97-AF65-F5344CB8AC3E}">
        <p14:creationId xmlns:p14="http://schemas.microsoft.com/office/powerpoint/2010/main" val="2376073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65C27B-1103-E741-9F75-D006F165D001}"/>
              </a:ext>
            </a:extLst>
          </p:cNvPr>
          <p:cNvSpPr>
            <a:spLocks noGrp="1"/>
          </p:cNvSpPr>
          <p:nvPr>
            <p:ph type="title"/>
          </p:nvPr>
        </p:nvSpPr>
        <p:spPr/>
        <p:txBody>
          <a:bodyPr/>
          <a:lstStyle/>
          <a:p>
            <a:r>
              <a:rPr lang="ja-JP" altLang="en-US" sz="3200" dirty="0"/>
              <a:t>研究業績</a:t>
            </a:r>
            <a:r>
              <a:rPr lang="en-US" altLang="ja-JP" sz="3200" dirty="0"/>
              <a:t>/</a:t>
            </a:r>
            <a:r>
              <a:rPr lang="ja-JP" altLang="en-US" sz="3200" dirty="0"/>
              <a:t>自己評価</a:t>
            </a:r>
            <a:br>
              <a:rPr lang="en-US" altLang="ja-JP" sz="3200" dirty="0"/>
            </a:br>
            <a:r>
              <a:rPr lang="en-US" altLang="ja-JP" sz="2800" dirty="0"/>
              <a:t>Research achievements / Self-assessment</a:t>
            </a:r>
            <a:endParaRPr kumimoji="1" lang="ja-JP" altLang="en-US" sz="2800" dirty="0"/>
          </a:p>
        </p:txBody>
      </p:sp>
      <p:sp>
        <p:nvSpPr>
          <p:cNvPr id="3" name="コンテンツ プレースホルダー 2">
            <a:extLst>
              <a:ext uri="{FF2B5EF4-FFF2-40B4-BE49-F238E27FC236}">
                <a16:creationId xmlns:a16="http://schemas.microsoft.com/office/drawing/2014/main" id="{837F9EAC-E1F1-DD43-AABC-7C117C4E9E32}"/>
              </a:ext>
            </a:extLst>
          </p:cNvPr>
          <p:cNvSpPr>
            <a:spLocks noGrp="1"/>
          </p:cNvSpPr>
          <p:nvPr>
            <p:ph idx="1"/>
          </p:nvPr>
        </p:nvSpPr>
        <p:spPr/>
        <p:txBody>
          <a:bodyPr>
            <a:normAutofit lnSpcReduction="10000"/>
          </a:bodyPr>
          <a:lstStyle/>
          <a:p>
            <a:r>
              <a:rPr lang="ja-JP" altLang="en-US" sz="2400" dirty="0"/>
              <a:t>学術雑誌　</a:t>
            </a:r>
            <a:r>
              <a:rPr lang="en-US" altLang="ja-JP" sz="2400" dirty="0"/>
              <a:t>Academic journals</a:t>
            </a:r>
          </a:p>
          <a:p>
            <a:r>
              <a:rPr lang="ja-JP" altLang="en-US" sz="2400" dirty="0"/>
              <a:t>国際国内学会発表</a:t>
            </a:r>
            <a:r>
              <a:rPr lang="en-US" altLang="ja-JP" sz="2400" dirty="0"/>
              <a:t>(</a:t>
            </a:r>
            <a:r>
              <a:rPr lang="ja-JP" altLang="en-US" sz="2400" dirty="0"/>
              <a:t>口頭、ポスター発表</a:t>
            </a:r>
            <a:r>
              <a:rPr lang="en-US" altLang="ja-JP" sz="2400" dirty="0"/>
              <a:t>: Oral, Poster)</a:t>
            </a:r>
            <a:br>
              <a:rPr lang="en-US" altLang="ja-JP" sz="2400" dirty="0"/>
            </a:br>
            <a:r>
              <a:rPr lang="ja-JP" altLang="en-US" sz="2400" dirty="0"/>
              <a:t>プロシーディングス</a:t>
            </a:r>
            <a:r>
              <a:rPr lang="en-US" altLang="ja-JP" sz="2400" dirty="0"/>
              <a:t>(</a:t>
            </a:r>
            <a:r>
              <a:rPr lang="ja-JP" altLang="en-US" sz="2400" dirty="0"/>
              <a:t>査読あり、なし</a:t>
            </a:r>
            <a:r>
              <a:rPr lang="en-US" altLang="ja-JP" sz="2400" dirty="0"/>
              <a:t>)</a:t>
            </a:r>
            <a:br>
              <a:rPr lang="en-US" altLang="ja-JP" sz="2400" dirty="0"/>
            </a:br>
            <a:r>
              <a:rPr lang="en-US" altLang="ja-JP" sz="2400" dirty="0"/>
              <a:t>Domestic/International Conference (Peer-reviewed or non peer-reviewed conference papers)</a:t>
            </a:r>
          </a:p>
          <a:p>
            <a:r>
              <a:rPr lang="ja-JP" altLang="en-US" sz="2400" dirty="0"/>
              <a:t>特許　</a:t>
            </a:r>
            <a:r>
              <a:rPr lang="en-US" altLang="ja-JP" sz="2400" dirty="0"/>
              <a:t>Patent</a:t>
            </a:r>
          </a:p>
          <a:p>
            <a:r>
              <a:rPr kumimoji="1" lang="ja-JP" altLang="en-US" sz="2400" dirty="0"/>
              <a:t>表彰　</a:t>
            </a:r>
            <a:r>
              <a:rPr kumimoji="1" lang="en-US" altLang="ja-JP" sz="2400" dirty="0"/>
              <a:t>Awards</a:t>
            </a:r>
          </a:p>
          <a:p>
            <a:pPr lvl="1"/>
            <a:endParaRPr lang="en-US" altLang="ja-JP" dirty="0"/>
          </a:p>
          <a:p>
            <a:r>
              <a:rPr lang="ja-JP" altLang="en-US" sz="2400" dirty="0"/>
              <a:t>自己評価する上で、特に重要と思われる事項（例：特に優れた学業成績、受賞歴、飛び級入学、留学経験、特色ある学外活動など</a:t>
            </a:r>
            <a:r>
              <a:rPr lang="en-US" altLang="ja-JP" sz="2400" dirty="0"/>
              <a:t>)</a:t>
            </a:r>
            <a:br>
              <a:rPr lang="en-US" altLang="ja-JP" sz="2400" dirty="0"/>
            </a:br>
            <a:r>
              <a:rPr lang="en-US" altLang="ja-JP" sz="2400" dirty="0"/>
              <a:t>Matters you consider to be particularly important for self-evaluation (For example, excellent academic achievements, awards, grade skipping, experience of study abroad, distinctive extracurricular activities, etc.)</a:t>
            </a:r>
          </a:p>
          <a:p>
            <a:pPr lvl="1"/>
            <a:endParaRPr kumimoji="1" lang="ja-JP" altLang="en-US" dirty="0"/>
          </a:p>
        </p:txBody>
      </p:sp>
      <p:sp>
        <p:nvSpPr>
          <p:cNvPr id="4" name="スライド番号プレースホルダー 3">
            <a:extLst>
              <a:ext uri="{FF2B5EF4-FFF2-40B4-BE49-F238E27FC236}">
                <a16:creationId xmlns:a16="http://schemas.microsoft.com/office/drawing/2014/main" id="{726C0604-9A33-2246-8A0C-279C96E6492C}"/>
              </a:ext>
            </a:extLst>
          </p:cNvPr>
          <p:cNvSpPr>
            <a:spLocks noGrp="1"/>
          </p:cNvSpPr>
          <p:nvPr>
            <p:ph type="sldNum" sz="quarter" idx="12"/>
          </p:nvPr>
        </p:nvSpPr>
        <p:spPr/>
        <p:txBody>
          <a:bodyPr/>
          <a:lstStyle/>
          <a:p>
            <a:fld id="{D71194D8-0942-A641-B589-E74DEC45A7B2}" type="slidenum">
              <a:rPr lang="ja-JP" altLang="en-US" smtClean="0"/>
              <a:pPr/>
              <a:t>4</a:t>
            </a:fld>
            <a:endParaRPr lang="ja-JP" altLang="en-US"/>
          </a:p>
        </p:txBody>
      </p:sp>
    </p:spTree>
    <p:extLst>
      <p:ext uri="{BB962C8B-B14F-4D97-AF65-F5344CB8AC3E}">
        <p14:creationId xmlns:p14="http://schemas.microsoft.com/office/powerpoint/2010/main" val="53814385"/>
      </p:ext>
    </p:extLst>
  </p:cSld>
  <p:clrMapOvr>
    <a:masterClrMapping/>
  </p:clrMapOvr>
</p:sld>
</file>

<file path=ppt/theme/theme1.xml><?xml version="1.0" encoding="utf-8"?>
<a:theme xmlns:a="http://schemas.openxmlformats.org/drawingml/2006/main" name="1_GMSI_2">
  <a:themeElements>
    <a:clrScheme name="Toshiba R&amp;D Center 9">
      <a:dk1>
        <a:srgbClr val="000000"/>
      </a:dk1>
      <a:lt1>
        <a:srgbClr val="FFFFFF"/>
      </a:lt1>
      <a:dk2>
        <a:srgbClr val="333399"/>
      </a:dk2>
      <a:lt2>
        <a:srgbClr val="1C1C1C"/>
      </a:lt2>
      <a:accent1>
        <a:srgbClr val="00E4A8"/>
      </a:accent1>
      <a:accent2>
        <a:srgbClr val="3333CC"/>
      </a:accent2>
      <a:accent3>
        <a:srgbClr val="FFFFFF"/>
      </a:accent3>
      <a:accent4>
        <a:srgbClr val="000000"/>
      </a:accent4>
      <a:accent5>
        <a:srgbClr val="AAEFD1"/>
      </a:accent5>
      <a:accent6>
        <a:srgbClr val="2D2DB9"/>
      </a:accent6>
      <a:hlink>
        <a:srgbClr val="FF0000"/>
      </a:hlink>
      <a:folHlink>
        <a:srgbClr val="3333CC"/>
      </a:folHlink>
    </a:clrScheme>
    <a:fontScheme name="ワードドキュメント">
      <a:majorFont>
        <a:latin typeface="Arial"/>
        <a:ea typeface="ＭＳ ゴシック"/>
        <a:cs typeface=""/>
      </a:majorFont>
      <a:minorFont>
        <a:latin typeface="Times New Roman"/>
        <a:ea typeface="ＭＳ 明朝"/>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lnDef>
  </a:objectDefaults>
  <a:extraClrSchemeLst>
    <a:extraClrScheme>
      <a:clrScheme name="Toshiba R&amp;D Center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Toshiba R&amp;D Center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Toshiba R&amp;D Center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Toshiba R&amp;D Center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Toshiba R&amp;D Center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Toshiba R&amp;D Center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Toshiba R&amp;D Center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Toshiba R&amp;D Center 8">
        <a:dk1>
          <a:srgbClr val="000000"/>
        </a:dk1>
        <a:lt1>
          <a:srgbClr val="FFFFFF"/>
        </a:lt1>
        <a:dk2>
          <a:srgbClr val="333399"/>
        </a:dk2>
        <a:lt2>
          <a:srgbClr val="1C1C1C"/>
        </a:lt2>
        <a:accent1>
          <a:srgbClr val="00E4A8"/>
        </a:accent1>
        <a:accent2>
          <a:srgbClr val="3333CC"/>
        </a:accent2>
        <a:accent3>
          <a:srgbClr val="FFFFFF"/>
        </a:accent3>
        <a:accent4>
          <a:srgbClr val="000000"/>
        </a:accent4>
        <a:accent5>
          <a:srgbClr val="AAEFD1"/>
        </a:accent5>
        <a:accent6>
          <a:srgbClr val="2D2DB9"/>
        </a:accent6>
        <a:hlink>
          <a:srgbClr val="FF0000"/>
        </a:hlink>
        <a:folHlink>
          <a:srgbClr val="FFCC00"/>
        </a:folHlink>
      </a:clrScheme>
      <a:clrMap bg1="lt1" tx1="dk1" bg2="lt2" tx2="dk2" accent1="accent1" accent2="accent2" accent3="accent3" accent4="accent4" accent5="accent5" accent6="accent6" hlink="hlink" folHlink="folHlink"/>
    </a:extraClrScheme>
    <a:extraClrScheme>
      <a:clrScheme name="Toshiba R&amp;D Center 9">
        <a:dk1>
          <a:srgbClr val="000000"/>
        </a:dk1>
        <a:lt1>
          <a:srgbClr val="FFFFFF"/>
        </a:lt1>
        <a:dk2>
          <a:srgbClr val="333399"/>
        </a:dk2>
        <a:lt2>
          <a:srgbClr val="1C1C1C"/>
        </a:lt2>
        <a:accent1>
          <a:srgbClr val="00E4A8"/>
        </a:accent1>
        <a:accent2>
          <a:srgbClr val="3333CC"/>
        </a:accent2>
        <a:accent3>
          <a:srgbClr val="FFFFFF"/>
        </a:accent3>
        <a:accent4>
          <a:srgbClr val="000000"/>
        </a:accent4>
        <a:accent5>
          <a:srgbClr val="AAEFD1"/>
        </a:accent5>
        <a:accent6>
          <a:srgbClr val="2D2DB9"/>
        </a:accent6>
        <a:hlink>
          <a:srgbClr val="FF0000"/>
        </a:hlink>
        <a:folHlink>
          <a:srgbClr val="3333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6279</TotalTime>
  <Words>627</Words>
  <Application>Microsoft Office PowerPoint</Application>
  <PresentationFormat>画面に合わせる (4:3)</PresentationFormat>
  <Paragraphs>25</Paragraphs>
  <Slides>4</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vt:i4>
      </vt:variant>
    </vt:vector>
  </HeadingPairs>
  <TitlesOfParts>
    <vt:vector size="11" baseType="lpstr">
      <vt:lpstr>ＭＳ 明朝</vt:lpstr>
      <vt:lpstr>Arial</vt:lpstr>
      <vt:lpstr>Calibri</vt:lpstr>
      <vt:lpstr>Tahoma</vt:lpstr>
      <vt:lpstr>Times New Roman</vt:lpstr>
      <vt:lpstr>Wingdings</vt:lpstr>
      <vt:lpstr>1_GMSI_2</vt:lpstr>
      <vt:lpstr>博士論文研究の概要/計画 Outline/Plan of doctoral thesis research</vt:lpstr>
      <vt:lpstr>現在までの研究結果/今後の計画 Current research results / Future plan</vt:lpstr>
      <vt:lpstr>本プログラムへの動機 Motivation to this program</vt:lpstr>
      <vt:lpstr>研究業績/自己評価 Research achievements / Self-assessment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グローバルCOE 「機械システム・イノベーション国際拠点」 平成21年度リサーチ・アシスタント（RA） 採用者説明会</dc:title>
  <dc:creator>yokono</dc:creator>
  <cp:lastModifiedBy>紺田　和子</cp:lastModifiedBy>
  <cp:revision>658</cp:revision>
  <cp:lastPrinted>2018-09-05T04:58:31Z</cp:lastPrinted>
  <dcterms:created xsi:type="dcterms:W3CDTF">2009-04-02T01:40:45Z</dcterms:created>
  <dcterms:modified xsi:type="dcterms:W3CDTF">2024-04-24T06:20:46Z</dcterms:modified>
</cp:coreProperties>
</file>