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7" r:id="rId1"/>
  </p:sldMasterIdLst>
  <p:notesMasterIdLst>
    <p:notesMasterId r:id="rId6"/>
  </p:notesMasterIdLst>
  <p:handoutMasterIdLst>
    <p:handoutMasterId r:id="rId7"/>
  </p:handoutMasterIdLst>
  <p:sldIdLst>
    <p:sldId id="609" r:id="rId2"/>
    <p:sldId id="610" r:id="rId3"/>
    <p:sldId id="611" r:id="rId4"/>
    <p:sldId id="612" r:id="rId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691"/>
    <a:srgbClr val="A4579C"/>
    <a:srgbClr val="45B0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71"/>
    <p:restoredTop sz="96842" autoAdjust="0"/>
  </p:normalViewPr>
  <p:slideViewPr>
    <p:cSldViewPr>
      <p:cViewPr varScale="1">
        <p:scale>
          <a:sx n="116" d="100"/>
          <a:sy n="116" d="100"/>
        </p:scale>
        <p:origin x="11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63FFD-CE06-C642-9047-B65BA28435D2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54B30-AF7A-5949-9765-9388C6EE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751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A2EF29-1618-F247-A414-A31D6DED33C6}" type="datetimeFigureOut">
              <a:rPr lang="ja-JP" altLang="en-US"/>
              <a:pPr/>
              <a:t>2021/3/22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53CE40-8797-4846-BA1F-4BC1BCCEFA4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63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MSIマスタ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51" y="1828803"/>
            <a:ext cx="7772400" cy="1143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0148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4" name="Rectangle 4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4EA41C69-E7E9-3B44-8E45-5DEC29E7AB46}" type="datetime1">
              <a:rPr lang="ja-JP" altLang="en-US" smtClean="0"/>
              <a:t>2021/3/22</a:t>
            </a:fld>
            <a:endParaRPr lang="ja-JP" altLang="en-US"/>
          </a:p>
        </p:txBody>
      </p:sp>
      <p:sp>
        <p:nvSpPr>
          <p:cNvPr id="1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EB77C5E9-A61B-E543-AA94-45D147BD9069}" type="slidenum">
              <a:rPr lang="ja-JP" altLang="en-US"/>
              <a:pPr/>
              <a:t>‹#›</a:t>
            </a:fld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6A454954-CFE7-B54E-ADBA-6302FDCE1E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300" y="317506"/>
            <a:ext cx="3187700" cy="59690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xmlns="" id="{1BC65A37-39E5-2745-A26C-4326F8B9F5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18726" r="7881" b="18726"/>
          <a:stretch>
            <a:fillRect/>
          </a:stretch>
        </p:blipFill>
        <p:spPr bwMode="auto">
          <a:xfrm>
            <a:off x="6588224" y="298450"/>
            <a:ext cx="2222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77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>
              <a:buClr>
                <a:schemeClr val="tx1">
                  <a:lumMod val="75000"/>
                  <a:lumOff val="25000"/>
                </a:schemeClr>
              </a:buClr>
              <a:defRPr sz="2800"/>
            </a:lvl1pPr>
            <a:lvl2pPr eaLnBrk="1">
              <a:buClr>
                <a:schemeClr val="tx1">
                  <a:lumMod val="75000"/>
                  <a:lumOff val="25000"/>
                </a:schemeClr>
              </a:buClr>
              <a:defRPr sz="2400"/>
            </a:lvl2pPr>
            <a:lvl3pPr eaLnBrk="1"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 eaLnBrk="1">
              <a:buClr>
                <a:schemeClr val="tx1">
                  <a:lumMod val="75000"/>
                  <a:lumOff val="25000"/>
                </a:schemeClr>
              </a:buClr>
              <a:defRPr/>
            </a:lvl4pPr>
            <a:lvl5pPr eaLnBrk="1"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AC542-8B98-0041-AAE2-E2E013509069}" type="datetime1">
              <a:rPr lang="ja-JP" altLang="en-US" smtClean="0"/>
              <a:t>2021/3/22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194D8-0942-A641-B589-E74DEC45A7B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207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04803" y="990600"/>
            <a:ext cx="4248149" cy="5724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05353" y="990600"/>
            <a:ext cx="4249738" cy="5724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79E75-B482-2843-BC93-11F4DDF41A1C}" type="datetime1">
              <a:rPr lang="ja-JP" altLang="en-US" smtClean="0"/>
              <a:t>2021/3/22</a:t>
            </a:fld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51B65-AF31-5D40-A1B8-0A512BB6B03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781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C3051-0C13-3846-A53A-0C4BE4C3F5EC}" type="datetime1">
              <a:rPr lang="ja-JP" altLang="en-US" smtClean="0"/>
              <a:t>2021/3/22</a:t>
            </a:fld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363A9-89F4-B14D-9163-51ECA79C1F7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999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5F187-9E60-8A40-8E31-B9B0FBB48D66}" type="datetime1">
              <a:rPr lang="ja-JP" altLang="en-US" smtClean="0"/>
              <a:t>2021/3/22</a:t>
            </a:fld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04060-A9E2-BE4A-B41D-9899B9641F1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075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0"/>
            <a:ext cx="7056438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2" tIns="45705" rIns="91412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50288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2" tIns="45705" rIns="91412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00"/>
                </a:solidFill>
              </a:defRPr>
            </a:lvl1pPr>
          </a:lstStyle>
          <a:p>
            <a:fld id="{BD38AC17-889A-1642-9C49-44E1F7E56231}" type="datetime1">
              <a:rPr lang="ja-JP" altLang="en-US" smtClean="0"/>
              <a:t>2021/3/22</a:t>
            </a:fld>
            <a:endParaRPr lang="ja-JP" alt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</a:defRPr>
            </a:lvl1pPr>
          </a:lstStyle>
          <a:p>
            <a:fld id="{F6EF2ABE-CB47-E44B-888D-B267A78ED2DD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BDE1FD47-1502-1C4B-B3B9-49CAD7DAE1B7}"/>
              </a:ext>
            </a:extLst>
          </p:cNvPr>
          <p:cNvSpPr/>
          <p:nvPr userDrawn="1"/>
        </p:nvSpPr>
        <p:spPr bwMode="auto">
          <a:xfrm>
            <a:off x="304800" y="0"/>
            <a:ext cx="450776" cy="908720"/>
          </a:xfrm>
          <a:prstGeom prst="rect">
            <a:avLst/>
          </a:prstGeom>
          <a:solidFill>
            <a:srgbClr val="45B0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8466" y="76360"/>
            <a:ext cx="1066622" cy="75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45" r:id="rId2"/>
    <p:sldLayoutId id="2147484447" r:id="rId3"/>
    <p:sldLayoutId id="2147484449" r:id="rId4"/>
    <p:sldLayoutId id="214748445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5pPr>
      <a:lvl6pPr marL="457054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10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16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21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A5549D"/>
        </a:buClr>
        <a:buSzPct val="60000"/>
        <a:buFont typeface="Wingdings" charset="2"/>
        <a:buChar char="n"/>
        <a:defRPr kumimoji="1"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E74291"/>
        </a:buClr>
        <a:buSzPct val="55000"/>
        <a:buFont typeface="Wingdings" charset="2"/>
        <a:buChar char="n"/>
        <a:defRPr kumimoji="1"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45B034"/>
        </a:buClr>
        <a:buSzPct val="50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A5549D"/>
        </a:buClr>
        <a:buSzPct val="55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E74291"/>
        </a:buClr>
        <a:buSzPct val="50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5pPr>
      <a:lvl6pPr marL="2513794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0848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7900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4954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2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6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1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28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D8EFE7F-76C9-414D-A375-44C1D179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博士論文研究の概要</a:t>
            </a:r>
            <a:r>
              <a:rPr lang="en-US" altLang="ja-JP" sz="3200" dirty="0"/>
              <a:t>/</a:t>
            </a:r>
            <a:r>
              <a:rPr lang="ja-JP" altLang="en-US" sz="3200"/>
              <a:t>計画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2800" dirty="0"/>
              <a:t>Outline/Plan of doctoral thesis research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CED9463F-9572-8642-BA5F-0E9A10D9C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名前、専攻</a:t>
            </a:r>
            <a:endParaRPr kumimoji="1" lang="en-US" altLang="ja-JP" dirty="0"/>
          </a:p>
          <a:p>
            <a:r>
              <a:rPr lang="en-US" altLang="ja-JP" dirty="0"/>
              <a:t>Name, department</a:t>
            </a:r>
            <a:endParaRPr kumimoji="1" lang="en-US" altLang="ja-JP" dirty="0"/>
          </a:p>
          <a:p>
            <a:r>
              <a:rPr kumimoji="1" lang="ja-JP" altLang="en-US" dirty="0"/>
              <a:t>研究目的、手法、予測される成果など</a:t>
            </a:r>
            <a:endParaRPr kumimoji="1" lang="en-US" altLang="ja-JP" dirty="0"/>
          </a:p>
          <a:p>
            <a:r>
              <a:rPr lang="en-US" altLang="ja-JP" dirty="0"/>
              <a:t>Research purpose, method, predicted result etc.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全体で</a:t>
            </a:r>
            <a:r>
              <a:rPr kumimoji="1" lang="ja-JP" altLang="en-US" dirty="0"/>
              <a:t>４ページ、超過ページは受け付けない</a:t>
            </a:r>
            <a:endParaRPr kumimoji="1" lang="en-US" altLang="ja-JP" dirty="0"/>
          </a:p>
          <a:p>
            <a:r>
              <a:rPr kumimoji="1" lang="en-US" altLang="ja-JP" dirty="0" smtClean="0"/>
              <a:t>4</a:t>
            </a:r>
            <a:r>
              <a:rPr kumimoji="1" lang="ja-JP" altLang="en-US" smtClean="0"/>
              <a:t>ページのスライドを</a:t>
            </a:r>
            <a:r>
              <a:rPr kumimoji="1" lang="en-US" altLang="ja-JP" smtClean="0"/>
              <a:t>2</a:t>
            </a:r>
            <a:r>
              <a:rPr kumimoji="1" lang="ja-JP" altLang="en-US" dirty="0"/>
              <a:t>アップレイアウトにて</a:t>
            </a:r>
            <a:r>
              <a:rPr kumimoji="1" lang="en-US" altLang="ja-JP" dirty="0"/>
              <a:t>PDF</a:t>
            </a:r>
            <a:r>
              <a:rPr kumimoji="1" lang="ja-JP" altLang="en-US" dirty="0"/>
              <a:t>へ変換、名字</a:t>
            </a:r>
            <a:r>
              <a:rPr kumimoji="1" lang="en-US" altLang="ja-JP" dirty="0"/>
              <a:t>_</a:t>
            </a:r>
            <a:r>
              <a:rPr kumimoji="1" lang="ja-JP" altLang="en-US" dirty="0"/>
              <a:t>名前</a:t>
            </a:r>
            <a:r>
              <a:rPr kumimoji="1" lang="en-US" altLang="ja-JP" dirty="0"/>
              <a:t>.pdf</a:t>
            </a:r>
            <a:r>
              <a:rPr kumimoji="1" lang="ja-JP" altLang="en-US" dirty="0"/>
              <a:t>として提出</a:t>
            </a:r>
            <a:endParaRPr lang="en-US" altLang="ja-JP" dirty="0"/>
          </a:p>
          <a:p>
            <a:r>
              <a:rPr lang="en-US" altLang="ja-JP" dirty="0"/>
              <a:t>Maximum 4 pages, </a:t>
            </a:r>
            <a:r>
              <a:rPr lang="en-US" altLang="ja-JP" dirty="0" err="1"/>
              <a:t>Overpages</a:t>
            </a:r>
            <a:r>
              <a:rPr lang="en-US" altLang="ja-JP" dirty="0"/>
              <a:t> are not allowed</a:t>
            </a:r>
          </a:p>
          <a:p>
            <a:r>
              <a:rPr lang="en-US" altLang="ja-JP" dirty="0"/>
              <a:t>Please convert 4 pages of slides into 2-up layout pdf, and save as surname_firstname-research.pdf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9B84734A-DD54-2047-AF10-375F9246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488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5317354-8992-3847-9606-332B82B6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/>
              <a:t>現在の研究結果</a:t>
            </a:r>
            <a:r>
              <a:rPr kumimoji="1" lang="en-US" altLang="ja-JP" sz="3200" dirty="0"/>
              <a:t>/</a:t>
            </a:r>
            <a:r>
              <a:rPr kumimoji="1" lang="ja-JP" altLang="en-US" sz="3200"/>
              <a:t>今後の計画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>Current research results / Future plan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DBD58A75-ACE4-8F45-94A8-31D7E86A3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これまでに得られている実験結果、経産結果等を示し、全体の研究計画の中でのポジションを明確にする</a:t>
            </a:r>
            <a:endParaRPr kumimoji="1" lang="en-US" altLang="ja-JP" dirty="0"/>
          </a:p>
          <a:p>
            <a:r>
              <a:rPr lang="en-US" altLang="ja-JP" dirty="0"/>
              <a:t>Shows the results of experiments, calculations etc. and clarifies the position in the overall research plan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F8C9634C-69DC-7142-A714-54057858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40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D7B14B9-327B-D347-89B6-9CCB6C11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本プログラムへの動機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>Motivation to this program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236079C7-23FB-0440-B756-83D49BCEB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本プログラムに申請した動機、目指す研究者像・技術者像、自己の長所等</a:t>
            </a:r>
            <a:endParaRPr lang="en-US" altLang="ja-JP" dirty="0"/>
          </a:p>
          <a:p>
            <a:r>
              <a:rPr lang="en-US" altLang="ja-JP" dirty="0"/>
              <a:t>Motivation you </a:t>
            </a:r>
            <a:r>
              <a:rPr lang="en-US" altLang="ja-JP"/>
              <a:t>apply for </a:t>
            </a:r>
            <a:r>
              <a:rPr lang="en-US" altLang="ja-JP" dirty="0"/>
              <a:t>this program, images of researcher/engineer you want to be, your strong points, etc.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8C4EC07E-F5B8-BE47-94B2-0316DEA4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607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D65C27B-1103-E741-9F75-D006F165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研究業績</a:t>
            </a:r>
            <a:r>
              <a:rPr lang="en-US" altLang="ja-JP" sz="3200" dirty="0"/>
              <a:t>/</a:t>
            </a:r>
            <a:r>
              <a:rPr lang="ja-JP" altLang="en-US" sz="3200"/>
              <a:t>自己評価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2800" dirty="0"/>
              <a:t>Research achievements / Self-assessment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37F9EAC-E1F1-DD43-AABC-7C117C4E9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/>
              <a:t>学術雑誌　</a:t>
            </a:r>
            <a:r>
              <a:rPr lang="en-US" altLang="ja-JP" dirty="0"/>
              <a:t>Academic journals</a:t>
            </a:r>
          </a:p>
          <a:p>
            <a:r>
              <a:rPr lang="ja-JP" altLang="en-US"/>
              <a:t>国際国内学会　</a:t>
            </a:r>
            <a:r>
              <a:rPr lang="en-US" altLang="ja-JP" dirty="0"/>
              <a:t>Domestic/International Conference</a:t>
            </a:r>
          </a:p>
          <a:p>
            <a:r>
              <a:rPr lang="ja-JP" altLang="en-US"/>
              <a:t>特許　</a:t>
            </a:r>
            <a:r>
              <a:rPr lang="en-US" altLang="ja-JP" dirty="0"/>
              <a:t>Patent</a:t>
            </a:r>
          </a:p>
          <a:p>
            <a:r>
              <a:rPr kumimoji="1" lang="ja-JP" altLang="en-US"/>
              <a:t>表彰　</a:t>
            </a:r>
            <a:r>
              <a:rPr kumimoji="1" lang="en-US" altLang="ja-JP" dirty="0"/>
              <a:t>Awards</a:t>
            </a:r>
          </a:p>
          <a:p>
            <a:pPr lvl="1"/>
            <a:endParaRPr lang="en-US" altLang="ja-JP" dirty="0"/>
          </a:p>
          <a:p>
            <a:r>
              <a:rPr lang="ja-JP" altLang="en-US"/>
              <a:t>自己評価する上で、特に重要と思われる事項（特に優れた学業成績、受賞歴、飛び級入学、留学経験、特色ある学外活動など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Matters you consider to be particularly important for self-evaluation (especially excellent academic achievements, awards, grade skipping, experience of study abroad, distinctive extracurricular activities, etc.)</a:t>
            </a:r>
          </a:p>
          <a:p>
            <a:pPr lvl="1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726C0604-9A33-2246-8A0C-279C96E6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814385"/>
      </p:ext>
    </p:extLst>
  </p:cSld>
  <p:clrMapOvr>
    <a:masterClrMapping/>
  </p:clrMapOvr>
</p:sld>
</file>

<file path=ppt/theme/theme1.xml><?xml version="1.0" encoding="utf-8"?>
<a:theme xmlns:a="http://schemas.openxmlformats.org/drawingml/2006/main" name="1_GMSI_2">
  <a:themeElements>
    <a:clrScheme name="Toshiba R&amp;D Center 9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FD1"/>
      </a:accent5>
      <a:accent6>
        <a:srgbClr val="2D2DB9"/>
      </a:accent6>
      <a:hlink>
        <a:srgbClr val="FF0000"/>
      </a:hlink>
      <a:folHlink>
        <a:srgbClr val="3333CC"/>
      </a:folHlink>
    </a:clrScheme>
    <a:fontScheme name="Toshiba R&amp;D Cen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Toshiba R&amp;D Center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R&amp;D Center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R&amp;D Center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2D2DB9"/>
        </a:accent6>
        <a:hlink>
          <a:srgbClr val="FF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9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2D2DB9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6145</TotalTime>
  <Words>186</Words>
  <Application>Microsoft Office PowerPoint</Application>
  <PresentationFormat>画面に合わせる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Tahoma</vt:lpstr>
      <vt:lpstr>Wingdings</vt:lpstr>
      <vt:lpstr>1_GMSI_2</vt:lpstr>
      <vt:lpstr>博士論文研究の概要/計画 Outline/Plan of doctoral thesis research</vt:lpstr>
      <vt:lpstr>現在の研究結果/今後の計画 Current research results / Future plan</vt:lpstr>
      <vt:lpstr>本プログラムへの動機 Motivation to this program</vt:lpstr>
      <vt:lpstr>研究業績/自己評価 Research achievements / Self-assessment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グローバルCOE 「機械システム・イノベーション国際拠点」 平成21年度リサーチ・アシスタント（RA） 採用者説明会</dc:title>
  <dc:creator>yokono</dc:creator>
  <cp:lastModifiedBy>s_nagumo</cp:lastModifiedBy>
  <cp:revision>630</cp:revision>
  <cp:lastPrinted>2018-09-05T04:58:31Z</cp:lastPrinted>
  <dcterms:created xsi:type="dcterms:W3CDTF">2009-04-02T01:40:45Z</dcterms:created>
  <dcterms:modified xsi:type="dcterms:W3CDTF">2021-03-22T06:27:27Z</dcterms:modified>
</cp:coreProperties>
</file>