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 varScale="1">
        <p:scale>
          <a:sx n="114" d="100"/>
          <a:sy n="114" d="100"/>
        </p:scale>
        <p:origin x="11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2022/3/23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2022/3/23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名前、専攻</a:t>
            </a:r>
            <a:endParaRPr kumimoji="1" lang="en-US" altLang="ja-JP" dirty="0"/>
          </a:p>
          <a:p>
            <a:r>
              <a:rPr lang="en-US" altLang="ja-JP" dirty="0"/>
              <a:t>Name, department</a:t>
            </a:r>
            <a:endParaRPr kumimoji="1" lang="en-US" altLang="ja-JP" dirty="0"/>
          </a:p>
          <a:p>
            <a:r>
              <a:rPr kumimoji="1" lang="ja-JP" altLang="en-US" dirty="0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sz="2500" dirty="0"/>
              <a:t>このファイル全体で</a:t>
            </a:r>
            <a:r>
              <a:rPr kumimoji="1" lang="ja-JP" altLang="en-US" sz="2500" dirty="0"/>
              <a:t>４ページ、超過ページは受け付けない</a:t>
            </a:r>
            <a:endParaRPr kumimoji="1" lang="en-US" altLang="ja-JP" sz="2500" dirty="0"/>
          </a:p>
          <a:p>
            <a:r>
              <a:rPr kumimoji="1" lang="en-US" altLang="ja-JP" dirty="0"/>
              <a:t>4</a:t>
            </a:r>
            <a:r>
              <a:rPr kumimoji="1" lang="ja-JP" altLang="en-US" dirty="0"/>
              <a:t>ページのスライドを</a:t>
            </a:r>
            <a:r>
              <a:rPr kumimoji="1" lang="en-US" altLang="ja-JP" dirty="0"/>
              <a:t>2</a:t>
            </a:r>
            <a:r>
              <a:rPr kumimoji="1" lang="ja-JP" altLang="en-US" dirty="0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 dirty="0"/>
              <a:t>名前</a:t>
            </a:r>
            <a:r>
              <a:rPr kumimoji="1" lang="en-US" altLang="ja-JP" dirty="0"/>
              <a:t>.pdf</a:t>
            </a:r>
            <a:r>
              <a:rPr kumimoji="1" lang="ja-JP" altLang="en-US" dirty="0"/>
              <a:t>として提出</a:t>
            </a:r>
            <a:endParaRPr lang="en-US" altLang="ja-JP" dirty="0"/>
          </a:p>
          <a:p>
            <a:r>
              <a:rPr lang="en-US" altLang="ja-JP" dirty="0"/>
              <a:t>This ppt file should be 4 pages, </a:t>
            </a:r>
            <a:r>
              <a:rPr lang="en-US" altLang="ja-JP" dirty="0" err="1"/>
              <a:t>Overpages</a:t>
            </a:r>
            <a:r>
              <a:rPr lang="en-US" altLang="ja-JP" dirty="0"/>
              <a:t> are not accepted.</a:t>
            </a:r>
          </a:p>
          <a:p>
            <a:r>
              <a:rPr lang="en-US" altLang="ja-JP" dirty="0"/>
              <a:t>Please convert 4 pages of slides into 2-up layout pdf, and save as surname_firstname-research.pdf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本プログラムに申請した動機、目指す研究者像・技術者像、自己の長所等</a:t>
            </a:r>
            <a:endParaRPr lang="en-US" altLang="ja-JP" dirty="0"/>
          </a:p>
          <a:p>
            <a:r>
              <a:rPr lang="en-US" altLang="ja-JP" dirty="0"/>
              <a:t>Motivation you </a:t>
            </a:r>
            <a:r>
              <a:rPr lang="en-US" altLang="ja-JP"/>
              <a:t>apply for </a:t>
            </a:r>
            <a:r>
              <a:rPr lang="en-US" altLang="ja-JP" dirty="0"/>
              <a:t>this program, images of researcher/engineer you want to be, your strong points, etc.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学術雑誌　</a:t>
            </a:r>
            <a:r>
              <a:rPr lang="en-US" altLang="ja-JP" dirty="0"/>
              <a:t>Academic journals</a:t>
            </a:r>
          </a:p>
          <a:p>
            <a:r>
              <a:rPr lang="ja-JP" altLang="en-US"/>
              <a:t>国際国内学会　</a:t>
            </a:r>
            <a:r>
              <a:rPr lang="en-US" altLang="ja-JP" dirty="0"/>
              <a:t>Domestic/International Conference</a:t>
            </a:r>
          </a:p>
          <a:p>
            <a:r>
              <a:rPr lang="ja-JP" altLang="en-US"/>
              <a:t>特許　</a:t>
            </a:r>
            <a:r>
              <a:rPr lang="en-US" altLang="ja-JP" dirty="0"/>
              <a:t>Patent</a:t>
            </a:r>
          </a:p>
          <a:p>
            <a:r>
              <a:rPr kumimoji="1" lang="ja-JP" altLang="en-US"/>
              <a:t>表彰　</a:t>
            </a:r>
            <a:r>
              <a:rPr kumimoji="1" lang="en-US" altLang="ja-JP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/>
              <a:t>自己評価する上で、特に重要と思われる事項（特に優れた学業成績、受賞歴、飛び級入学、留学経験、特色ある学外活動など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Matters you consider to be particularly important for self-evaluation (especially 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Words>301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k.konda.pc@outlook.jp</cp:lastModifiedBy>
  <cp:revision>633</cp:revision>
  <cp:lastPrinted>2018-09-05T04:58:31Z</cp:lastPrinted>
  <dcterms:created xsi:type="dcterms:W3CDTF">2009-04-02T01:40:45Z</dcterms:created>
  <dcterms:modified xsi:type="dcterms:W3CDTF">2022-03-23T01:51:54Z</dcterms:modified>
</cp:coreProperties>
</file>