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 varScale="1">
        <p:scale>
          <a:sx n="108" d="100"/>
          <a:sy n="108" d="100"/>
        </p:scale>
        <p:origin x="124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2023/9/12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2023/9/12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8650288" cy="5257800"/>
          </a:xfrm>
        </p:spPr>
        <p:txBody>
          <a:bodyPr/>
          <a:lstStyle/>
          <a:p>
            <a:r>
              <a:rPr kumimoji="1" lang="ja-JP" altLang="en-US" sz="2400" dirty="0"/>
              <a:t>名前、</a:t>
            </a:r>
            <a:r>
              <a:rPr kumimoji="1" lang="ja-JP" altLang="en-US" sz="2400" dirty="0" smtClean="0"/>
              <a:t>専攻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Your n</a:t>
            </a:r>
            <a:r>
              <a:rPr lang="en-US" altLang="ja-JP" sz="2400" dirty="0" smtClean="0"/>
              <a:t>ame and </a:t>
            </a:r>
            <a:r>
              <a:rPr lang="en-US" altLang="ja-JP" sz="2400" dirty="0"/>
              <a:t>department</a:t>
            </a:r>
            <a:endParaRPr kumimoji="1" lang="en-US" altLang="ja-JP" sz="2400" dirty="0"/>
          </a:p>
          <a:p>
            <a:r>
              <a:rPr kumimoji="1" lang="ja-JP" altLang="en-US" sz="2400" dirty="0" smtClean="0"/>
              <a:t>研究背景と目的</a:t>
            </a:r>
            <a:r>
              <a:rPr kumimoji="1" lang="ja-JP" altLang="en-US" sz="2400" dirty="0"/>
              <a:t>、手法</a:t>
            </a:r>
            <a:r>
              <a:rPr kumimoji="1" lang="ja-JP" altLang="en-US" sz="2400" dirty="0" smtClean="0"/>
              <a:t>、期待される</a:t>
            </a:r>
            <a:r>
              <a:rPr kumimoji="1" lang="ja-JP" altLang="en-US" sz="2400" dirty="0"/>
              <a:t>成果</a:t>
            </a:r>
            <a:r>
              <a:rPr kumimoji="1" lang="ja-JP" altLang="en-US" sz="2400" dirty="0" smtClean="0"/>
              <a:t>などを簡潔に記載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/>
              <a:t>Explain the background and objective of the research, method, expected results, etc. briefly</a:t>
            </a:r>
            <a:r>
              <a:rPr lang="en-US" altLang="ja-JP" sz="2400" dirty="0" smtClean="0"/>
              <a:t>.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注意</a:t>
            </a:r>
            <a:r>
              <a:rPr lang="en-US" altLang="ja-JP" sz="2400" dirty="0" smtClean="0"/>
              <a:t>_Note</a:t>
            </a:r>
            <a:endParaRPr lang="en-US" altLang="ja-JP" sz="2400" dirty="0"/>
          </a:p>
          <a:p>
            <a:pPr lvl="1"/>
            <a:r>
              <a:rPr lang="ja-JP" altLang="en-US" sz="2000" dirty="0"/>
              <a:t>このファイル全体</a:t>
            </a:r>
            <a:r>
              <a:rPr lang="ja-JP" altLang="en-US" sz="2000" dirty="0" smtClean="0"/>
              <a:t>で</a:t>
            </a:r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ページ</a:t>
            </a:r>
            <a:r>
              <a:rPr kumimoji="1" lang="ja-JP" altLang="en-US" sz="2000" dirty="0" smtClean="0"/>
              <a:t>以内とし、</a:t>
            </a:r>
            <a:r>
              <a:rPr kumimoji="1" lang="ja-JP" altLang="en-US" sz="2000" dirty="0"/>
              <a:t>超過ページ</a:t>
            </a:r>
            <a:r>
              <a:rPr kumimoji="1" lang="ja-JP" altLang="en-US" sz="2000" dirty="0" smtClean="0"/>
              <a:t>は審査の対象外とする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en-US" altLang="ja-JP" sz="2000" dirty="0"/>
              <a:t>This document (</a:t>
            </a:r>
            <a:r>
              <a:rPr lang="en-US" altLang="ja-JP" sz="2000" dirty="0" err="1"/>
              <a:t>ppt</a:t>
            </a:r>
            <a:r>
              <a:rPr lang="en-US" altLang="ja-JP" sz="2000" dirty="0"/>
              <a:t> file) should be within 4 pages, overages are not accepted as </a:t>
            </a:r>
            <a:r>
              <a:rPr lang="en-US" altLang="ja-JP" sz="2000" dirty="0" smtClean="0"/>
              <a:t>the </a:t>
            </a:r>
            <a:r>
              <a:rPr lang="en-US" altLang="ja-JP" sz="2000" dirty="0"/>
              <a:t>application document.</a:t>
            </a:r>
            <a:endParaRPr kumimoji="1" lang="en-US" altLang="ja-JP" sz="2000" dirty="0"/>
          </a:p>
          <a:p>
            <a:pPr lvl="1"/>
            <a:r>
              <a:rPr kumimoji="1" lang="en-US" altLang="ja-JP" sz="2000" dirty="0" smtClean="0"/>
              <a:t>4</a:t>
            </a:r>
            <a:r>
              <a:rPr kumimoji="1" lang="ja-JP" altLang="en-US" sz="2000" dirty="0" smtClean="0"/>
              <a:t>ページ</a:t>
            </a:r>
            <a:r>
              <a:rPr kumimoji="1" lang="ja-JP" altLang="en-US" sz="2000" dirty="0"/>
              <a:t>のスライドを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アップレイアウト</a:t>
            </a:r>
            <a:r>
              <a:rPr kumimoji="1" lang="ja-JP" altLang="en-US" sz="2000" dirty="0" smtClean="0"/>
              <a:t>に</a:t>
            </a:r>
            <a:r>
              <a:rPr kumimoji="1" lang="en-US" altLang="ja-JP" sz="2000" dirty="0" smtClean="0"/>
              <a:t>PDF</a:t>
            </a:r>
            <a:r>
              <a:rPr kumimoji="1" lang="ja-JP" altLang="en-US" sz="2000" dirty="0"/>
              <a:t>へ変換、名字</a:t>
            </a:r>
            <a:r>
              <a:rPr kumimoji="1" lang="en-US" altLang="ja-JP" sz="2000" dirty="0"/>
              <a:t>_</a:t>
            </a:r>
            <a:r>
              <a:rPr kumimoji="1" lang="ja-JP" altLang="en-US" sz="2000" dirty="0"/>
              <a:t>名前</a:t>
            </a:r>
            <a:r>
              <a:rPr kumimoji="1" lang="en-US" altLang="ja-JP" sz="2000" dirty="0"/>
              <a:t>.pdf</a:t>
            </a:r>
            <a:r>
              <a:rPr kumimoji="1" lang="ja-JP" altLang="en-US" sz="2000" dirty="0"/>
              <a:t>として</a:t>
            </a:r>
            <a:r>
              <a:rPr kumimoji="1" lang="ja-JP" altLang="en-US" sz="2000" dirty="0" smtClean="0"/>
              <a:t>提出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en-US" altLang="ja-JP" sz="2000" dirty="0" smtClean="0"/>
              <a:t>Please </a:t>
            </a:r>
            <a:r>
              <a:rPr lang="en-US" altLang="ja-JP" sz="2000" dirty="0"/>
              <a:t>convert 4 </a:t>
            </a:r>
            <a:r>
              <a:rPr lang="en-US" altLang="ja-JP" sz="2000" dirty="0" smtClean="0"/>
              <a:t>page </a:t>
            </a:r>
            <a:r>
              <a:rPr lang="en-US" altLang="ja-JP" sz="2000" dirty="0"/>
              <a:t>slides into 2-up layout pdf, and save as surname_firstname-research.pdf</a:t>
            </a:r>
            <a:endParaRPr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3320" y="889980"/>
            <a:ext cx="4576959" cy="1200329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日本語または英語で記載のこと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Please </a:t>
            </a:r>
            <a:r>
              <a:rPr lang="en-US" altLang="ja-JP" dirty="0"/>
              <a:t>write in Japanese or English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smtClean="0"/>
              <a:t>14pt</a:t>
            </a:r>
            <a:r>
              <a:rPr lang="ja-JP" altLang="en-US" dirty="0" smtClean="0"/>
              <a:t>以上のフォントを使用すること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Preferable </a:t>
            </a:r>
            <a:r>
              <a:rPr lang="en-US" altLang="ja-JP" dirty="0"/>
              <a:t>font </a:t>
            </a:r>
            <a:r>
              <a:rPr lang="en-US" altLang="ja-JP" dirty="0" smtClean="0"/>
              <a:t>sizes are </a:t>
            </a:r>
            <a:r>
              <a:rPr lang="en-US" altLang="ja-JP" dirty="0"/>
              <a:t>14pt or larger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現在までの</a:t>
            </a:r>
            <a:r>
              <a:rPr kumimoji="1" lang="ja-JP" altLang="en-US" sz="3200" dirty="0"/>
              <a:t>研究結果</a:t>
            </a:r>
            <a:r>
              <a:rPr kumimoji="1" lang="en-US" altLang="ja-JP" sz="3200" dirty="0"/>
              <a:t>/</a:t>
            </a:r>
            <a:r>
              <a:rPr kumimoji="1" lang="ja-JP" altLang="en-US" sz="3200" dirty="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これまでに得られている実験結果</a:t>
            </a:r>
            <a:r>
              <a:rPr kumimoji="1" lang="ja-JP" altLang="en-US" sz="2400" dirty="0" smtClean="0"/>
              <a:t>、計算結果</a:t>
            </a:r>
            <a:r>
              <a:rPr kumimoji="1" lang="ja-JP" altLang="en-US" sz="2400" dirty="0"/>
              <a:t>等を示し、全体の研究計画の中でのポジションを明確に</a:t>
            </a:r>
            <a:r>
              <a:rPr kumimoji="1" lang="ja-JP" altLang="en-US" sz="2400" dirty="0" smtClean="0"/>
              <a:t>する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/>
              <a:t>Show the results of experiments, calculations, etc. so far, and clarify the position in the overall research plan.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今後</a:t>
            </a:r>
            <a:r>
              <a:rPr lang="ja-JP" altLang="en-US" sz="2000" dirty="0"/>
              <a:t>の計画については、博士</a:t>
            </a:r>
            <a:r>
              <a:rPr lang="ja-JP" altLang="en-US" sz="2000" dirty="0" smtClean="0"/>
              <a:t>課程においても現在の研究を継続すると仮定して記載する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When the </a:t>
            </a:r>
            <a:r>
              <a:rPr lang="en-US" altLang="ja-JP" sz="2000" dirty="0" smtClean="0"/>
              <a:t>future research </a:t>
            </a:r>
            <a:r>
              <a:rPr lang="en-US" altLang="ja-JP" sz="2000" dirty="0"/>
              <a:t>plans are stated, please write them assuming that the current research topic will be continued in the doctoral course</a:t>
            </a:r>
            <a:r>
              <a:rPr lang="en-US" altLang="ja-JP" sz="2000" dirty="0" smtClean="0"/>
              <a:t>.</a:t>
            </a:r>
          </a:p>
          <a:p>
            <a:pPr lvl="1"/>
            <a:r>
              <a:rPr lang="ja-JP" altLang="en-US" sz="2000" dirty="0" smtClean="0"/>
              <a:t>大学院において学部までと異なる研究テーマに取り組む場合は、文献調査や</a:t>
            </a:r>
            <a:r>
              <a:rPr lang="ja-JP" altLang="en-US" sz="2000" dirty="0"/>
              <a:t>最新の</a:t>
            </a:r>
            <a:r>
              <a:rPr lang="ja-JP" altLang="en-US" sz="2000" dirty="0" smtClean="0"/>
              <a:t>研究動向調査結果などを</a:t>
            </a:r>
            <a:r>
              <a:rPr lang="ja-JP" altLang="en-US" sz="2000" dirty="0"/>
              <a:t>現在までの研究</a:t>
            </a:r>
            <a:r>
              <a:rPr lang="ja-JP" altLang="en-US" sz="2000" dirty="0" smtClean="0"/>
              <a:t>結果としてもよい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If your research topic to be tackled in graduate school </a:t>
            </a:r>
            <a:r>
              <a:rPr lang="en-US" altLang="ja-JP" sz="2000" dirty="0" smtClean="0"/>
              <a:t>will be  different </a:t>
            </a:r>
            <a:r>
              <a:rPr lang="en-US" altLang="ja-JP" sz="2000" dirty="0"/>
              <a:t>from what you performed during your undergraduate, the current research results can be changed to the results of the literature survey and research trend survey.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本プログラムに申請した動機、目指す研究者像・技術者像、自己の長所</a:t>
            </a:r>
            <a:r>
              <a:rPr lang="ja-JP" altLang="en-US" sz="2400" dirty="0" smtClean="0"/>
              <a:t>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State motivation </a:t>
            </a:r>
            <a:r>
              <a:rPr lang="en-US" altLang="ja-JP" sz="2400" dirty="0"/>
              <a:t>you apply for this program, images of researcher/engineer you want to be, your strong points, etc.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学術雑誌　</a:t>
            </a:r>
            <a:r>
              <a:rPr lang="en-US" altLang="ja-JP" sz="2400" dirty="0"/>
              <a:t>Academic </a:t>
            </a:r>
            <a:r>
              <a:rPr lang="en-US" altLang="ja-JP" sz="2400" dirty="0" smtClean="0"/>
              <a:t>journals</a:t>
            </a:r>
            <a:endParaRPr lang="en-US" altLang="ja-JP" sz="2400" dirty="0"/>
          </a:p>
          <a:p>
            <a:r>
              <a:rPr lang="ja-JP" altLang="en-US" sz="2400" dirty="0"/>
              <a:t>国際国内</a:t>
            </a:r>
            <a:r>
              <a:rPr lang="ja-JP" altLang="en-US" sz="2400" dirty="0" smtClean="0"/>
              <a:t>学会発表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口頭、ポスター</a:t>
            </a:r>
            <a:r>
              <a:rPr lang="ja-JP" altLang="en-US" sz="2400" dirty="0" smtClean="0"/>
              <a:t>発表</a:t>
            </a:r>
            <a:r>
              <a:rPr lang="en-US" altLang="ja-JP" sz="2400" dirty="0" smtClean="0"/>
              <a:t>: Oral, Poster)</a:t>
            </a:r>
            <a:br>
              <a:rPr lang="en-US" altLang="ja-JP" sz="2400" dirty="0" smtClean="0"/>
            </a:br>
            <a:r>
              <a:rPr lang="ja-JP" altLang="en-US" sz="2400" dirty="0" smtClean="0"/>
              <a:t>プロシーディングス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査読あり、なし</a:t>
            </a:r>
            <a:r>
              <a:rPr lang="en-US" altLang="ja-JP" sz="2400" dirty="0" smtClean="0"/>
              <a:t>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Domestic/International Conference (</a:t>
            </a:r>
            <a:r>
              <a:rPr lang="en-US" altLang="ja-JP" sz="2400" dirty="0" smtClean="0"/>
              <a:t>Peer-reviewed or non </a:t>
            </a:r>
            <a:r>
              <a:rPr lang="en-US" altLang="ja-JP" sz="2400" dirty="0"/>
              <a:t>peer-reviewed </a:t>
            </a:r>
            <a:r>
              <a:rPr lang="en-US" altLang="ja-JP" sz="2400" dirty="0" smtClean="0"/>
              <a:t>conference papers)</a:t>
            </a:r>
            <a:endParaRPr lang="en-US" altLang="ja-JP" sz="2400" dirty="0"/>
          </a:p>
          <a:p>
            <a:r>
              <a:rPr lang="ja-JP" altLang="en-US" sz="2400" dirty="0"/>
              <a:t>特許　</a:t>
            </a:r>
            <a:r>
              <a:rPr lang="en-US" altLang="ja-JP" sz="2400" dirty="0"/>
              <a:t>Patent</a:t>
            </a:r>
          </a:p>
          <a:p>
            <a:r>
              <a:rPr kumimoji="1" lang="ja-JP" altLang="en-US" sz="2400" dirty="0"/>
              <a:t>表彰　</a:t>
            </a:r>
            <a:r>
              <a:rPr kumimoji="1" lang="en-US" altLang="ja-JP" sz="2400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 sz="2400" dirty="0"/>
              <a:t>自己評価する上で、特に重要と思われる事項</a:t>
            </a:r>
            <a:r>
              <a:rPr lang="ja-JP" altLang="en-US" sz="2400" dirty="0" smtClean="0"/>
              <a:t>（例：特</a:t>
            </a:r>
            <a:r>
              <a:rPr lang="ja-JP" altLang="en-US" sz="2400" dirty="0"/>
              <a:t>に優れた学業成績、受賞歴、飛び級入学、留学経験、特色ある学外活動など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en-US" altLang="ja-JP" sz="2400" dirty="0" smtClean="0"/>
              <a:t>Matters </a:t>
            </a:r>
            <a:r>
              <a:rPr lang="en-US" altLang="ja-JP" sz="2400" dirty="0"/>
              <a:t>you consider to be particularly important for self-evaluation </a:t>
            </a:r>
            <a:r>
              <a:rPr lang="en-US" altLang="ja-JP" sz="2400" dirty="0" smtClean="0"/>
              <a:t>(For example, </a:t>
            </a:r>
            <a:r>
              <a:rPr lang="en-US" altLang="ja-JP" sz="2400" dirty="0"/>
              <a:t>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ワードドキュメント">
      <a:majorFont>
        <a:latin typeface="Arial"/>
        <a:ea typeface="ＭＳ ゴシック"/>
        <a:cs typeface=""/>
      </a:majorFont>
      <a:minorFont>
        <a:latin typeface="Times New Roman"/>
        <a:ea typeface="ＭＳ 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6264</TotalTime>
  <Words>533</Words>
  <Application>Microsoft Office PowerPoint</Application>
  <PresentationFormat>画面に合わせる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ＭＳ Ｐゴシック</vt:lpstr>
      <vt:lpstr>ＭＳ ゴシック</vt:lpstr>
      <vt:lpstr>Arial</vt:lpstr>
      <vt:lpstr>Calibri</vt:lpstr>
      <vt:lpstr>Tahoma</vt:lpstr>
      <vt:lpstr>Times New Roman</vt:lpstr>
      <vt:lpstr>Wingdings</vt:lpstr>
      <vt:lpstr>1_GMSI_2</vt:lpstr>
      <vt:lpstr>博士論文研究の概要/計画 Outline/Plan of doctoral thesis research</vt:lpstr>
      <vt:lpstr>現在までの研究結果/今後の計画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Kasahara</cp:lastModifiedBy>
  <cp:revision>655</cp:revision>
  <cp:lastPrinted>2018-09-05T04:58:31Z</cp:lastPrinted>
  <dcterms:created xsi:type="dcterms:W3CDTF">2009-04-02T01:40:45Z</dcterms:created>
  <dcterms:modified xsi:type="dcterms:W3CDTF">2023-09-12T06:50:14Z</dcterms:modified>
</cp:coreProperties>
</file>