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1"/>
    <p:restoredTop sz="96842" autoAdjust="0"/>
  </p:normalViewPr>
  <p:slideViewPr>
    <p:cSldViewPr>
      <p:cViewPr>
        <p:scale>
          <a:sx n="81" d="100"/>
          <a:sy n="81" d="100"/>
        </p:scale>
        <p:origin x="-82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2020/9/24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2020/9/24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2020/9/24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2020/9/24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2020/9/24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2020/9/24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2020/9/24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2020/9/24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名前、専攻</a:t>
            </a:r>
            <a:endParaRPr kumimoji="1" lang="en-US" altLang="ja-JP" dirty="0"/>
          </a:p>
          <a:p>
            <a:r>
              <a:rPr lang="en-US" altLang="ja-JP" dirty="0"/>
              <a:t>Name, department</a:t>
            </a:r>
            <a:endParaRPr kumimoji="1" lang="en-US" altLang="ja-JP" dirty="0"/>
          </a:p>
          <a:p>
            <a:r>
              <a:rPr kumimoji="1" lang="ja-JP" altLang="en-US"/>
              <a:t>研究目的、手法、予測される成果など</a:t>
            </a:r>
            <a:endParaRPr kumimoji="1" lang="en-US" altLang="ja-JP" dirty="0"/>
          </a:p>
          <a:p>
            <a:r>
              <a:rPr lang="en-US" altLang="ja-JP" dirty="0"/>
              <a:t>Research purpose, method, predicted result 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/>
              <a:t>全体で</a:t>
            </a:r>
            <a:r>
              <a:rPr kumimoji="1" lang="ja-JP" altLang="en-US"/>
              <a:t>４ページ、超過ページは受け付けない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/>
              <a:t>アップレイアウトにて</a:t>
            </a:r>
            <a:r>
              <a:rPr kumimoji="1" lang="en-US" altLang="ja-JP" dirty="0"/>
              <a:t>PDF</a:t>
            </a:r>
            <a:r>
              <a:rPr kumimoji="1" lang="ja-JP" altLang="en-US"/>
              <a:t>へ変換、名字</a:t>
            </a:r>
            <a:r>
              <a:rPr kumimoji="1" lang="en-US" altLang="ja-JP" dirty="0"/>
              <a:t>_</a:t>
            </a:r>
            <a:r>
              <a:rPr kumimoji="1" lang="ja-JP" altLang="en-US"/>
              <a:t>名前</a:t>
            </a:r>
            <a:r>
              <a:rPr kumimoji="1" lang="en-US" altLang="ja-JP" dirty="0"/>
              <a:t>.pdf</a:t>
            </a:r>
            <a:r>
              <a:rPr kumimoji="1" lang="ja-JP" altLang="en-US"/>
              <a:t>として提出</a:t>
            </a:r>
            <a:endParaRPr lang="en-US" altLang="ja-JP" dirty="0"/>
          </a:p>
          <a:p>
            <a:r>
              <a:rPr lang="en-US" altLang="ja-JP" dirty="0"/>
              <a:t>4 pages </a:t>
            </a:r>
            <a:r>
              <a:rPr lang="en-US" altLang="ja-JP"/>
              <a:t>in total</a:t>
            </a:r>
            <a:r>
              <a:rPr lang="en-US" altLang="ja-JP" dirty="0"/>
              <a:t>, </a:t>
            </a:r>
            <a:r>
              <a:rPr lang="en-US" altLang="ja-JP" dirty="0" err="1"/>
              <a:t>Overpages</a:t>
            </a:r>
            <a:r>
              <a:rPr lang="en-US" altLang="ja-JP" dirty="0"/>
              <a:t> are not allowed</a:t>
            </a:r>
          </a:p>
          <a:p>
            <a:r>
              <a:rPr lang="en-US" altLang="ja-JP" dirty="0"/>
              <a:t>Please convert by 2-up layout to </a:t>
            </a:r>
            <a:r>
              <a:rPr lang="en-US" altLang="ja-JP" dirty="0" err="1"/>
              <a:t>surname_firstname-research.pdf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kumimoji="1" lang="en-US" altLang="ja-JP" sz="3200" dirty="0"/>
              <a:t>/</a:t>
            </a:r>
            <a:r>
              <a:rPr kumimoji="1" lang="ja-JP" altLang="en-US" sz="3200"/>
              <a:t>今後の計画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これまでに得られている実験結果、経産結果等を示し、全体の研究計画の中でのポジションを明確にする</a:t>
            </a:r>
            <a:endParaRPr kumimoji="1" lang="en-US" altLang="ja-JP" dirty="0"/>
          </a:p>
          <a:p>
            <a:r>
              <a:rPr lang="en-US" altLang="ja-JP" dirty="0"/>
              <a:t>Shows the results of experiments, calculations etc. and clarifies the position in the overall research plan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本プログラムに申請した動機、目指す研究者像・技術者像、自己の長所等</a:t>
            </a:r>
            <a:endParaRPr lang="en-US" altLang="ja-JP" dirty="0"/>
          </a:p>
          <a:p>
            <a:r>
              <a:rPr lang="en-US" altLang="ja-JP" dirty="0"/>
              <a:t>Motivation you </a:t>
            </a:r>
            <a:r>
              <a:rPr lang="en-US" altLang="ja-JP"/>
              <a:t>apply for </a:t>
            </a:r>
            <a:r>
              <a:rPr lang="en-US" altLang="ja-JP" dirty="0"/>
              <a:t>this program, images of researcher/engineer you want to be, your strong points, etc.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/>
              <a:t>学術雑誌　</a:t>
            </a:r>
            <a:r>
              <a:rPr lang="en-US" altLang="ja-JP" dirty="0"/>
              <a:t>Academic journals</a:t>
            </a:r>
          </a:p>
          <a:p>
            <a:r>
              <a:rPr lang="ja-JP" altLang="en-US"/>
              <a:t>国際国内学会　</a:t>
            </a:r>
            <a:r>
              <a:rPr lang="en-US" altLang="ja-JP" dirty="0"/>
              <a:t>Domestic/International Conference</a:t>
            </a:r>
          </a:p>
          <a:p>
            <a:r>
              <a:rPr lang="ja-JP" altLang="en-US"/>
              <a:t>特許　</a:t>
            </a:r>
            <a:r>
              <a:rPr lang="en-US" altLang="ja-JP" dirty="0"/>
              <a:t>Patent</a:t>
            </a:r>
          </a:p>
          <a:p>
            <a:r>
              <a:rPr kumimoji="1" lang="ja-JP" altLang="en-US"/>
              <a:t>表彰　</a:t>
            </a:r>
            <a:r>
              <a:rPr kumimoji="1" lang="en-US" altLang="ja-JP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/>
              <a:t>自己評価する上で、特に重要と思われる事項（特に優れた学業成績、受賞歴、飛び級入学、留学経験、特色ある学外活動など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Matters you consider to be particularly important for self-evaluation (especially 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174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1_GMSI_2</vt:lpstr>
      <vt:lpstr>博士論文研究の概要/計画 Outline/Plan of doctoral thesis research</vt:lpstr>
      <vt:lpstr>現在の研究結果/今後の計画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Konda</cp:lastModifiedBy>
  <cp:revision>628</cp:revision>
  <cp:lastPrinted>2018-09-05T04:58:31Z</cp:lastPrinted>
  <dcterms:created xsi:type="dcterms:W3CDTF">2009-04-02T01:40:45Z</dcterms:created>
  <dcterms:modified xsi:type="dcterms:W3CDTF">2020-09-24T12:33:44Z</dcterms:modified>
</cp:coreProperties>
</file>